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  <p:sldMasterId id="2147483696" r:id="rId2"/>
  </p:sldMasterIdLst>
  <p:notesMasterIdLst>
    <p:notesMasterId r:id="rId114"/>
  </p:notesMasterIdLst>
  <p:handoutMasterIdLst>
    <p:handoutMasterId r:id="rId115"/>
  </p:handoutMasterIdLst>
  <p:sldIdLst>
    <p:sldId id="256" r:id="rId3"/>
    <p:sldId id="264" r:id="rId4"/>
    <p:sldId id="280" r:id="rId5"/>
    <p:sldId id="337" r:id="rId6"/>
    <p:sldId id="279" r:id="rId7"/>
    <p:sldId id="281" r:id="rId8"/>
    <p:sldId id="282" r:id="rId9"/>
    <p:sldId id="283" r:id="rId10"/>
    <p:sldId id="284" r:id="rId11"/>
    <p:sldId id="285" r:id="rId12"/>
    <p:sldId id="286" r:id="rId13"/>
    <p:sldId id="288" r:id="rId14"/>
    <p:sldId id="289" r:id="rId15"/>
    <p:sldId id="328" r:id="rId16"/>
    <p:sldId id="287" r:id="rId17"/>
    <p:sldId id="362" r:id="rId18"/>
    <p:sldId id="351" r:id="rId19"/>
    <p:sldId id="352" r:id="rId20"/>
    <p:sldId id="355" r:id="rId21"/>
    <p:sldId id="364" r:id="rId22"/>
    <p:sldId id="365" r:id="rId23"/>
    <p:sldId id="366" r:id="rId24"/>
    <p:sldId id="367" r:id="rId25"/>
    <p:sldId id="368" r:id="rId26"/>
    <p:sldId id="369" r:id="rId27"/>
    <p:sldId id="370" r:id="rId28"/>
    <p:sldId id="371" r:id="rId29"/>
    <p:sldId id="372" r:id="rId30"/>
    <p:sldId id="373" r:id="rId31"/>
    <p:sldId id="358" r:id="rId32"/>
    <p:sldId id="363" r:id="rId33"/>
    <p:sldId id="374" r:id="rId34"/>
    <p:sldId id="383" r:id="rId35"/>
    <p:sldId id="388" r:id="rId36"/>
    <p:sldId id="384" r:id="rId37"/>
    <p:sldId id="389" r:id="rId38"/>
    <p:sldId id="385" r:id="rId39"/>
    <p:sldId id="390" r:id="rId40"/>
    <p:sldId id="386" r:id="rId41"/>
    <p:sldId id="391" r:id="rId42"/>
    <p:sldId id="387" r:id="rId43"/>
    <p:sldId id="392" r:id="rId44"/>
    <p:sldId id="393" r:id="rId45"/>
    <p:sldId id="359" r:id="rId46"/>
    <p:sldId id="360" r:id="rId47"/>
    <p:sldId id="361" r:id="rId48"/>
    <p:sldId id="329" r:id="rId49"/>
    <p:sldId id="290" r:id="rId50"/>
    <p:sldId id="291" r:id="rId51"/>
    <p:sldId id="292" r:id="rId52"/>
    <p:sldId id="293" r:id="rId53"/>
    <p:sldId id="307" r:id="rId54"/>
    <p:sldId id="308" r:id="rId55"/>
    <p:sldId id="309" r:id="rId56"/>
    <p:sldId id="294" r:id="rId57"/>
    <p:sldId id="331" r:id="rId58"/>
    <p:sldId id="332" r:id="rId59"/>
    <p:sldId id="333" r:id="rId60"/>
    <p:sldId id="334" r:id="rId61"/>
    <p:sldId id="330" r:id="rId62"/>
    <p:sldId id="295" r:id="rId63"/>
    <p:sldId id="296" r:id="rId64"/>
    <p:sldId id="297" r:id="rId65"/>
    <p:sldId id="335" r:id="rId66"/>
    <p:sldId id="301" r:id="rId67"/>
    <p:sldId id="305" r:id="rId68"/>
    <p:sldId id="336" r:id="rId69"/>
    <p:sldId id="302" r:id="rId70"/>
    <p:sldId id="303" r:id="rId71"/>
    <p:sldId id="325" r:id="rId72"/>
    <p:sldId id="326" r:id="rId73"/>
    <p:sldId id="258" r:id="rId74"/>
    <p:sldId id="310" r:id="rId75"/>
    <p:sldId id="311" r:id="rId76"/>
    <p:sldId id="313" r:id="rId77"/>
    <p:sldId id="314" r:id="rId78"/>
    <p:sldId id="312" r:id="rId79"/>
    <p:sldId id="315" r:id="rId80"/>
    <p:sldId id="321" r:id="rId81"/>
    <p:sldId id="322" r:id="rId82"/>
    <p:sldId id="323" r:id="rId83"/>
    <p:sldId id="324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0" r:id="rId92"/>
    <p:sldId id="316" r:id="rId93"/>
    <p:sldId id="317" r:id="rId94"/>
    <p:sldId id="327" r:id="rId95"/>
    <p:sldId id="318" r:id="rId96"/>
    <p:sldId id="375" r:id="rId97"/>
    <p:sldId id="376" r:id="rId98"/>
    <p:sldId id="341" r:id="rId99"/>
    <p:sldId id="342" r:id="rId100"/>
    <p:sldId id="377" r:id="rId101"/>
    <p:sldId id="378" r:id="rId102"/>
    <p:sldId id="379" r:id="rId103"/>
    <p:sldId id="382" r:id="rId104"/>
    <p:sldId id="394" r:id="rId105"/>
    <p:sldId id="395" r:id="rId106"/>
    <p:sldId id="396" r:id="rId107"/>
    <p:sldId id="398" r:id="rId108"/>
    <p:sldId id="381" r:id="rId109"/>
    <p:sldId id="320" r:id="rId110"/>
    <p:sldId id="338" r:id="rId111"/>
    <p:sldId id="339" r:id="rId112"/>
    <p:sldId id="340" r:id="rId1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A7B4"/>
    <a:srgbClr val="DA52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-540" y="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viewProps" Target="viewProps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slide" Target="slides/slide108.xml"/><Relationship Id="rId11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slide" Target="slides/slide111.xml"/><Relationship Id="rId118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notesMaster" Target="notesMasters/notesMaster1.xml"/><Relationship Id="rId119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D61091-6F00-4EAD-BA50-878255615B8D}" type="doc">
      <dgm:prSet loTypeId="urn:microsoft.com/office/officeart/2005/8/layout/process1" loCatId="process" qsTypeId="urn:microsoft.com/office/officeart/2005/8/quickstyle/simple1" qsCatId="simple" csTypeId="urn:microsoft.com/office/officeart/2005/8/colors/accent3_1" csCatId="accent3" phldr="1"/>
      <dgm:spPr/>
    </dgm:pt>
    <dgm:pt modelId="{23B84679-31B5-4154-BB59-C167A17F3C16}">
      <dgm:prSet phldrT="[文字]"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altLang="zh-TW" sz="1100"/>
            <a:t>source/sink data</a:t>
          </a:r>
        </a:p>
        <a:p>
          <a:r>
            <a:rPr lang="en-US" altLang="zh-TW" sz="1100"/>
            <a:t>(8bit</a:t>
          </a:r>
          <a:r>
            <a:rPr lang="en-US" altLang="zh-TW" sz="1100" baseline="0"/>
            <a:t> data</a:t>
          </a:r>
          <a:r>
            <a:rPr lang="en-US" altLang="zh-TW" sz="1100"/>
            <a:t>)</a:t>
          </a:r>
          <a:endParaRPr lang="zh-TW" altLang="en-US" sz="1100"/>
        </a:p>
      </dgm:t>
    </dgm:pt>
    <dgm:pt modelId="{76017141-E9C7-4CCB-9916-EA886C3843B6}" type="parTrans" cxnId="{670BFEE9-1FCD-498B-B770-1CBE06F33A50}">
      <dgm:prSet/>
      <dgm:spPr/>
      <dgm:t>
        <a:bodyPr/>
        <a:lstStyle/>
        <a:p>
          <a:endParaRPr lang="zh-TW" altLang="en-US" sz="1800"/>
        </a:p>
      </dgm:t>
    </dgm:pt>
    <dgm:pt modelId="{87C05B98-4729-402A-B019-8024CAD84DFA}" type="sibTrans" cxnId="{670BFEE9-1FCD-498B-B770-1CBE06F33A50}">
      <dgm:prSet custT="1"/>
      <dgm:spPr/>
      <dgm:t>
        <a:bodyPr/>
        <a:lstStyle/>
        <a:p>
          <a:endParaRPr lang="zh-TW" altLang="en-US" sz="900"/>
        </a:p>
      </dgm:t>
    </dgm:pt>
    <dgm:pt modelId="{496E3FF7-BB3A-455F-92B2-7F28C1B14A76}">
      <dgm:prSet phldrT="[文字]" custT="1"/>
      <dgm:spPr/>
      <dgm:t>
        <a:bodyPr/>
        <a:lstStyle/>
        <a:p>
          <a:r>
            <a:rPr lang="en-US" altLang="zh-TW" sz="1100"/>
            <a:t>de/encoder</a:t>
          </a:r>
        </a:p>
        <a:p>
          <a:r>
            <a:rPr lang="en-US" altLang="zh-TW" sz="1100"/>
            <a:t>(18bit data)</a:t>
          </a:r>
          <a:endParaRPr lang="zh-TW" altLang="en-US" sz="1100"/>
        </a:p>
      </dgm:t>
    </dgm:pt>
    <dgm:pt modelId="{76C60750-E99F-44FD-89B7-505A069CBE96}" type="parTrans" cxnId="{4D92AD70-3BF2-41E7-B88A-E64E5302CECF}">
      <dgm:prSet/>
      <dgm:spPr/>
      <dgm:t>
        <a:bodyPr/>
        <a:lstStyle/>
        <a:p>
          <a:endParaRPr lang="zh-TW" altLang="en-US" sz="1800"/>
        </a:p>
      </dgm:t>
    </dgm:pt>
    <dgm:pt modelId="{C02D3490-14DE-4354-AA7F-125E3F7D1B7D}" type="sibTrans" cxnId="{4D92AD70-3BF2-41E7-B88A-E64E5302CECF}">
      <dgm:prSet/>
      <dgm:spPr/>
      <dgm:t>
        <a:bodyPr/>
        <a:lstStyle/>
        <a:p>
          <a:endParaRPr lang="zh-TW" altLang="en-US" sz="1800"/>
        </a:p>
      </dgm:t>
    </dgm:pt>
    <dgm:pt modelId="{EC7D5BDA-4748-484D-BF78-6C25E2D59A5A}">
      <dgm:prSet phldrT="[文字]" custT="1"/>
      <dgm:spPr/>
      <dgm:t>
        <a:bodyPr/>
        <a:lstStyle/>
        <a:p>
          <a:r>
            <a:rPr lang="en-US" altLang="zh-TW" sz="1100"/>
            <a:t>de/scrambler</a:t>
          </a:r>
        </a:p>
        <a:p>
          <a:r>
            <a:rPr lang="en-US" altLang="zh-TW" sz="1100"/>
            <a:t>(16bit</a:t>
          </a:r>
          <a:r>
            <a:rPr lang="en-US" altLang="zh-TW" sz="1100" baseline="0"/>
            <a:t> scr data</a:t>
          </a:r>
          <a:r>
            <a:rPr lang="en-US" altLang="zh-TW" sz="1100"/>
            <a:t>)</a:t>
          </a:r>
          <a:endParaRPr lang="zh-TW" altLang="en-US" sz="1100"/>
        </a:p>
      </dgm:t>
    </dgm:pt>
    <dgm:pt modelId="{08E73954-B9E9-4262-AFE6-41DE415FCBC1}" type="sibTrans" cxnId="{328BA7D6-6D10-41C3-8B22-E306E988D192}">
      <dgm:prSet custT="1"/>
      <dgm:spPr/>
      <dgm:t>
        <a:bodyPr/>
        <a:lstStyle/>
        <a:p>
          <a:endParaRPr lang="zh-TW" altLang="en-US" sz="900"/>
        </a:p>
      </dgm:t>
    </dgm:pt>
    <dgm:pt modelId="{324B1633-EEA2-4DD9-89B9-5FC0F637D925}" type="parTrans" cxnId="{328BA7D6-6D10-41C3-8B22-E306E988D192}">
      <dgm:prSet/>
      <dgm:spPr/>
      <dgm:t>
        <a:bodyPr/>
        <a:lstStyle/>
        <a:p>
          <a:endParaRPr lang="zh-TW" altLang="en-US" sz="1800"/>
        </a:p>
      </dgm:t>
    </dgm:pt>
    <dgm:pt modelId="{5B40D15F-7FE1-4519-AE84-59A1188F4DD4}">
      <dgm:prSet phldrT="[文字]" custT="1"/>
      <dgm:spPr/>
      <dgm:t>
        <a:bodyPr/>
        <a:lstStyle/>
        <a:p>
          <a:r>
            <a:rPr lang="en-US" altLang="zh-TW" sz="1100"/>
            <a:t>character and</a:t>
          </a:r>
          <a:r>
            <a:rPr lang="en-US" altLang="zh-TW" sz="1100" baseline="0"/>
            <a:t> super block</a:t>
          </a:r>
          <a:endParaRPr lang="zh-TW" altLang="en-US" sz="1100"/>
        </a:p>
      </dgm:t>
    </dgm:pt>
    <dgm:pt modelId="{0839BECD-7651-40BC-A66E-B9FC0DDFACA3}" type="sibTrans" cxnId="{A1F63C6F-9B2D-4751-AA4E-CAD2191DDB38}">
      <dgm:prSet custT="1"/>
      <dgm:spPr/>
      <dgm:t>
        <a:bodyPr/>
        <a:lstStyle/>
        <a:p>
          <a:endParaRPr lang="zh-TW" altLang="en-US" sz="900"/>
        </a:p>
      </dgm:t>
    </dgm:pt>
    <dgm:pt modelId="{BBBB59AA-2644-4E24-BC1A-6693D0CF53C4}" type="parTrans" cxnId="{A1F63C6F-9B2D-4751-AA4E-CAD2191DDB38}">
      <dgm:prSet/>
      <dgm:spPr/>
      <dgm:t>
        <a:bodyPr/>
        <a:lstStyle/>
        <a:p>
          <a:endParaRPr lang="zh-TW" altLang="en-US" sz="1800"/>
        </a:p>
      </dgm:t>
    </dgm:pt>
    <dgm:pt modelId="{5839D210-24B6-4A46-881D-E2F7363673A3}">
      <dgm:prSet phldrT="[文字]" custT="1"/>
      <dgm:spPr/>
      <dgm:t>
        <a:bodyPr/>
        <a:lstStyle/>
        <a:p>
          <a:r>
            <a:rPr lang="en-US" altLang="zh-TW" sz="1100"/>
            <a:t>RS parity</a:t>
          </a:r>
          <a:r>
            <a:rPr lang="en-US" altLang="zh-TW" sz="1100" baseline="0"/>
            <a:t> </a:t>
          </a:r>
        </a:p>
        <a:p>
          <a:r>
            <a:rPr lang="en-US" altLang="zh-TW" sz="1100" baseline="0"/>
            <a:t>generation</a:t>
          </a:r>
        </a:p>
        <a:p>
          <a:r>
            <a:rPr lang="en-US" altLang="zh-TW" sz="1100" baseline="0"/>
            <a:t>de/insertion</a:t>
          </a:r>
          <a:endParaRPr lang="zh-TW" altLang="en-US" sz="1100"/>
        </a:p>
      </dgm:t>
    </dgm:pt>
    <dgm:pt modelId="{DB98AFE1-073F-4B19-AEC6-52955B51A3C0}" type="sibTrans" cxnId="{0DF6396C-7A3E-4000-86D1-33D236CC69CD}">
      <dgm:prSet custT="1"/>
      <dgm:spPr/>
      <dgm:t>
        <a:bodyPr/>
        <a:lstStyle/>
        <a:p>
          <a:endParaRPr lang="zh-TW" altLang="en-US" sz="900"/>
        </a:p>
      </dgm:t>
    </dgm:pt>
    <dgm:pt modelId="{5EA882CC-6754-4733-A81D-1B81A6AAD1DE}" type="parTrans" cxnId="{0DF6396C-7A3E-4000-86D1-33D236CC69CD}">
      <dgm:prSet/>
      <dgm:spPr/>
      <dgm:t>
        <a:bodyPr/>
        <a:lstStyle/>
        <a:p>
          <a:endParaRPr lang="zh-TW" altLang="en-US" sz="1800"/>
        </a:p>
      </dgm:t>
    </dgm:pt>
    <dgm:pt modelId="{2E278E28-2CD5-4AA9-846A-6986D1284733}">
      <dgm:prSet phldrT="[文字]" custT="1"/>
      <dgm:spPr/>
      <dgm:t>
        <a:bodyPr/>
        <a:lstStyle/>
        <a:p>
          <a:r>
            <a:rPr lang="en-US" altLang="zh-TW" sz="1100"/>
            <a:t>FRL de/packetizer</a:t>
          </a:r>
        </a:p>
        <a:p>
          <a:r>
            <a:rPr lang="en-US" altLang="zh-TW" sz="1100"/>
            <a:t>(16bit data)</a:t>
          </a:r>
          <a:endParaRPr lang="zh-TW" altLang="en-US" sz="1100"/>
        </a:p>
      </dgm:t>
    </dgm:pt>
    <dgm:pt modelId="{B1254B5A-4336-4537-B9CC-3C98C3F84594}" type="sibTrans" cxnId="{D52E4D53-CD02-40E1-8C95-BA7B80166E3C}">
      <dgm:prSet custT="1"/>
      <dgm:spPr/>
      <dgm:t>
        <a:bodyPr/>
        <a:lstStyle/>
        <a:p>
          <a:endParaRPr lang="zh-TW" altLang="en-US" sz="900"/>
        </a:p>
      </dgm:t>
    </dgm:pt>
    <dgm:pt modelId="{EACB6654-2F45-457F-84CF-B901DE0BE46E}" type="parTrans" cxnId="{D52E4D53-CD02-40E1-8C95-BA7B80166E3C}">
      <dgm:prSet/>
      <dgm:spPr/>
      <dgm:t>
        <a:bodyPr/>
        <a:lstStyle/>
        <a:p>
          <a:endParaRPr lang="zh-TW" altLang="en-US" sz="1800"/>
        </a:p>
      </dgm:t>
    </dgm:pt>
    <dgm:pt modelId="{11ED8B69-4F12-4A37-80EA-CE79DF062504}">
      <dgm:prSet phldrT="[文字]" custT="1"/>
      <dgm:spPr/>
      <dgm:t>
        <a:bodyPr/>
        <a:lstStyle/>
        <a:p>
          <a:r>
            <a:rPr lang="en-US" altLang="zh-TW" sz="1100"/>
            <a:t>de/encryption HDCP</a:t>
          </a:r>
        </a:p>
        <a:p>
          <a:r>
            <a:rPr lang="en-US" altLang="zh-TW" sz="1100"/>
            <a:t>(not yet)</a:t>
          </a:r>
          <a:endParaRPr lang="zh-TW" altLang="en-US" sz="1100"/>
        </a:p>
      </dgm:t>
    </dgm:pt>
    <dgm:pt modelId="{CAC5AA67-FCFE-476E-9607-39078A44AB57}" type="sibTrans" cxnId="{DDC71273-E624-4341-AF77-97F6D569B754}">
      <dgm:prSet custT="1"/>
      <dgm:spPr/>
      <dgm:t>
        <a:bodyPr/>
        <a:lstStyle/>
        <a:p>
          <a:endParaRPr lang="zh-TW" altLang="en-US" sz="900"/>
        </a:p>
      </dgm:t>
    </dgm:pt>
    <dgm:pt modelId="{91F0C643-447E-4F35-B762-5E0D74A39E52}" type="parTrans" cxnId="{DDC71273-E624-4341-AF77-97F6D569B754}">
      <dgm:prSet/>
      <dgm:spPr/>
      <dgm:t>
        <a:bodyPr/>
        <a:lstStyle/>
        <a:p>
          <a:endParaRPr lang="zh-TW" altLang="en-US" sz="1800"/>
        </a:p>
      </dgm:t>
    </dgm:pt>
    <dgm:pt modelId="{E202CBF3-D8EA-4E2E-8C09-B907C9B42E89}">
      <dgm:prSet phldrT="[文字]" custT="1"/>
      <dgm:spPr/>
      <dgm:t>
        <a:bodyPr/>
        <a:lstStyle/>
        <a:p>
          <a:r>
            <a:rPr lang="en-US" altLang="zh-TW" sz="1100"/>
            <a:t>uncompressed</a:t>
          </a:r>
        </a:p>
        <a:p>
          <a:r>
            <a:rPr lang="en-US" altLang="zh-TW" sz="1100"/>
            <a:t>(VESA DSC de/encoder)</a:t>
          </a:r>
        </a:p>
        <a:p>
          <a:r>
            <a:rPr lang="en-US" altLang="zh-TW" sz="1100"/>
            <a:t>(not use)</a:t>
          </a:r>
          <a:endParaRPr lang="zh-TW" altLang="en-US" sz="1100"/>
        </a:p>
      </dgm:t>
    </dgm:pt>
    <dgm:pt modelId="{50BEC7B5-0694-45CF-B6D1-A1AC14B90472}" type="sibTrans" cxnId="{4023DF63-8058-4149-B368-E2013EE65149}">
      <dgm:prSet custT="1"/>
      <dgm:spPr/>
      <dgm:t>
        <a:bodyPr/>
        <a:lstStyle/>
        <a:p>
          <a:endParaRPr lang="zh-TW" altLang="en-US" sz="900"/>
        </a:p>
      </dgm:t>
    </dgm:pt>
    <dgm:pt modelId="{3D35DC14-A61F-48C6-994E-B5D719DFA94B}" type="parTrans" cxnId="{4023DF63-8058-4149-B368-E2013EE65149}">
      <dgm:prSet/>
      <dgm:spPr/>
      <dgm:t>
        <a:bodyPr/>
        <a:lstStyle/>
        <a:p>
          <a:endParaRPr lang="zh-TW" altLang="en-US" sz="1800"/>
        </a:p>
      </dgm:t>
    </dgm:pt>
    <dgm:pt modelId="{0F6A356F-6870-4306-B6F5-D239AAAE38DD}" type="pres">
      <dgm:prSet presAssocID="{A6D61091-6F00-4EAD-BA50-878255615B8D}" presName="Name0" presStyleCnt="0">
        <dgm:presLayoutVars>
          <dgm:dir/>
          <dgm:resizeHandles val="exact"/>
        </dgm:presLayoutVars>
      </dgm:prSet>
      <dgm:spPr/>
    </dgm:pt>
    <dgm:pt modelId="{287F4019-E416-495B-916A-2D0F31D64BBD}" type="pres">
      <dgm:prSet presAssocID="{23B84679-31B5-4154-BB59-C167A17F3C16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C7D2EF-36E5-493A-AA80-EB7CF5937F12}" type="pres">
      <dgm:prSet presAssocID="{87C05B98-4729-402A-B019-8024CAD84DFA}" presName="sibTrans" presStyleLbl="sibTrans2D1" presStyleIdx="0" presStyleCnt="7" custLinFactNeighborY="-41373"/>
      <dgm:spPr/>
      <dgm:t>
        <a:bodyPr/>
        <a:lstStyle/>
        <a:p>
          <a:endParaRPr lang="zh-TW" altLang="en-US"/>
        </a:p>
      </dgm:t>
    </dgm:pt>
    <dgm:pt modelId="{DC8DA3AD-367D-4CF5-9627-9C1524276BC2}" type="pres">
      <dgm:prSet presAssocID="{87C05B98-4729-402A-B019-8024CAD84DFA}" presName="connectorText" presStyleLbl="sibTrans2D1" presStyleIdx="0" presStyleCnt="7"/>
      <dgm:spPr/>
      <dgm:t>
        <a:bodyPr/>
        <a:lstStyle/>
        <a:p>
          <a:endParaRPr lang="zh-TW" altLang="en-US"/>
        </a:p>
      </dgm:t>
    </dgm:pt>
    <dgm:pt modelId="{09B3415B-C541-451D-B0A6-0E601F015199}" type="pres">
      <dgm:prSet presAssocID="{E202CBF3-D8EA-4E2E-8C09-B907C9B42E89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D3729C2-E3C6-4FEB-9A17-F2F67CB855EA}" type="pres">
      <dgm:prSet presAssocID="{50BEC7B5-0694-45CF-B6D1-A1AC14B90472}" presName="sibTrans" presStyleLbl="sibTrans2D1" presStyleIdx="1" presStyleCnt="7" custLinFactNeighborY="-41373"/>
      <dgm:spPr/>
      <dgm:t>
        <a:bodyPr/>
        <a:lstStyle/>
        <a:p>
          <a:endParaRPr lang="zh-TW" altLang="en-US"/>
        </a:p>
      </dgm:t>
    </dgm:pt>
    <dgm:pt modelId="{5E2ED03E-A82C-42B6-B364-94F431D239F3}" type="pres">
      <dgm:prSet presAssocID="{50BEC7B5-0694-45CF-B6D1-A1AC14B90472}" presName="connectorText" presStyleLbl="sibTrans2D1" presStyleIdx="1" presStyleCnt="7"/>
      <dgm:spPr/>
      <dgm:t>
        <a:bodyPr/>
        <a:lstStyle/>
        <a:p>
          <a:endParaRPr lang="zh-TW" altLang="en-US"/>
        </a:p>
      </dgm:t>
    </dgm:pt>
    <dgm:pt modelId="{33E87E00-D73F-4707-B12C-8E7C36E14692}" type="pres">
      <dgm:prSet presAssocID="{11ED8B69-4F12-4A37-80EA-CE79DF062504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56C2364-73BA-40CD-A190-E84DEB6EDEC6}" type="pres">
      <dgm:prSet presAssocID="{CAC5AA67-FCFE-476E-9607-39078A44AB57}" presName="sibTrans" presStyleLbl="sibTrans2D1" presStyleIdx="2" presStyleCnt="7" custLinFactNeighborY="-41373"/>
      <dgm:spPr/>
      <dgm:t>
        <a:bodyPr/>
        <a:lstStyle/>
        <a:p>
          <a:endParaRPr lang="zh-TW" altLang="en-US"/>
        </a:p>
      </dgm:t>
    </dgm:pt>
    <dgm:pt modelId="{DC8983AF-3A4C-4137-A863-5558235549B9}" type="pres">
      <dgm:prSet presAssocID="{CAC5AA67-FCFE-476E-9607-39078A44AB57}" presName="connectorText" presStyleLbl="sibTrans2D1" presStyleIdx="2" presStyleCnt="7"/>
      <dgm:spPr/>
      <dgm:t>
        <a:bodyPr/>
        <a:lstStyle/>
        <a:p>
          <a:endParaRPr lang="zh-TW" altLang="en-US"/>
        </a:p>
      </dgm:t>
    </dgm:pt>
    <dgm:pt modelId="{F931FAD4-6B9A-44EE-B9EB-3939FEFE85E7}" type="pres">
      <dgm:prSet presAssocID="{2E278E28-2CD5-4AA9-846A-6986D1284733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66B771E-A8CB-4CE4-AB8B-29BBC6F1F99E}" type="pres">
      <dgm:prSet presAssocID="{B1254B5A-4336-4537-B9CC-3C98C3F84594}" presName="sibTrans" presStyleLbl="sibTrans2D1" presStyleIdx="3" presStyleCnt="7" custLinFactNeighborY="-41373"/>
      <dgm:spPr/>
      <dgm:t>
        <a:bodyPr/>
        <a:lstStyle/>
        <a:p>
          <a:endParaRPr lang="zh-TW" altLang="en-US"/>
        </a:p>
      </dgm:t>
    </dgm:pt>
    <dgm:pt modelId="{D4FC64DB-68E1-4CFD-9496-D935B41B7C4A}" type="pres">
      <dgm:prSet presAssocID="{B1254B5A-4336-4537-B9CC-3C98C3F84594}" presName="connectorText" presStyleLbl="sibTrans2D1" presStyleIdx="3" presStyleCnt="7"/>
      <dgm:spPr/>
      <dgm:t>
        <a:bodyPr/>
        <a:lstStyle/>
        <a:p>
          <a:endParaRPr lang="zh-TW" altLang="en-US"/>
        </a:p>
      </dgm:t>
    </dgm:pt>
    <dgm:pt modelId="{59E7B66E-2701-4AC6-9CE4-2F810F685578}" type="pres">
      <dgm:prSet presAssocID="{5839D210-24B6-4A46-881D-E2F7363673A3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E34D339-74AE-4549-AD4F-BEF097B7244F}" type="pres">
      <dgm:prSet presAssocID="{DB98AFE1-073F-4B19-AEC6-52955B51A3C0}" presName="sibTrans" presStyleLbl="sibTrans2D1" presStyleIdx="4" presStyleCnt="7" custLinFactNeighborY="-41373"/>
      <dgm:spPr/>
      <dgm:t>
        <a:bodyPr/>
        <a:lstStyle/>
        <a:p>
          <a:endParaRPr lang="zh-TW" altLang="en-US"/>
        </a:p>
      </dgm:t>
    </dgm:pt>
    <dgm:pt modelId="{3067CEC3-10D6-429C-981E-8CB13D07D20B}" type="pres">
      <dgm:prSet presAssocID="{DB98AFE1-073F-4B19-AEC6-52955B51A3C0}" presName="connectorText" presStyleLbl="sibTrans2D1" presStyleIdx="4" presStyleCnt="7"/>
      <dgm:spPr/>
      <dgm:t>
        <a:bodyPr/>
        <a:lstStyle/>
        <a:p>
          <a:endParaRPr lang="zh-TW" altLang="en-US"/>
        </a:p>
      </dgm:t>
    </dgm:pt>
    <dgm:pt modelId="{616EA67A-EF53-4B88-B069-EC060ED3C758}" type="pres">
      <dgm:prSet presAssocID="{5B40D15F-7FE1-4519-AE84-59A1188F4DD4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08A92FD-8C13-4388-B5E6-E429DE4AB040}" type="pres">
      <dgm:prSet presAssocID="{0839BECD-7651-40BC-A66E-B9FC0DDFACA3}" presName="sibTrans" presStyleLbl="sibTrans2D1" presStyleIdx="5" presStyleCnt="7" custLinFactNeighborY="-41373"/>
      <dgm:spPr/>
      <dgm:t>
        <a:bodyPr/>
        <a:lstStyle/>
        <a:p>
          <a:endParaRPr lang="zh-TW" altLang="en-US"/>
        </a:p>
      </dgm:t>
    </dgm:pt>
    <dgm:pt modelId="{45156666-435F-458A-9584-E0BBE4F5563A}" type="pres">
      <dgm:prSet presAssocID="{0839BECD-7651-40BC-A66E-B9FC0DDFACA3}" presName="connectorText" presStyleLbl="sibTrans2D1" presStyleIdx="5" presStyleCnt="7"/>
      <dgm:spPr/>
      <dgm:t>
        <a:bodyPr/>
        <a:lstStyle/>
        <a:p>
          <a:endParaRPr lang="zh-TW" altLang="en-US"/>
        </a:p>
      </dgm:t>
    </dgm:pt>
    <dgm:pt modelId="{E1FDE1E8-B4E0-42C3-8E21-DC7CBD2246D2}" type="pres">
      <dgm:prSet presAssocID="{EC7D5BDA-4748-484D-BF78-6C25E2D59A5A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543459F-7F46-470A-86B2-8C1727E05BD0}" type="pres">
      <dgm:prSet presAssocID="{08E73954-B9E9-4262-AFE6-41DE415FCBC1}" presName="sibTrans" presStyleLbl="sibTrans2D1" presStyleIdx="6" presStyleCnt="7" custLinFactNeighborY="-41373"/>
      <dgm:spPr/>
      <dgm:t>
        <a:bodyPr/>
        <a:lstStyle/>
        <a:p>
          <a:endParaRPr lang="zh-TW" altLang="en-US"/>
        </a:p>
      </dgm:t>
    </dgm:pt>
    <dgm:pt modelId="{EC651510-F13E-4CB0-B9D7-71A67BEDCFD6}" type="pres">
      <dgm:prSet presAssocID="{08E73954-B9E9-4262-AFE6-41DE415FCBC1}" presName="connectorText" presStyleLbl="sibTrans2D1" presStyleIdx="6" presStyleCnt="7"/>
      <dgm:spPr/>
      <dgm:t>
        <a:bodyPr/>
        <a:lstStyle/>
        <a:p>
          <a:endParaRPr lang="zh-TW" altLang="en-US"/>
        </a:p>
      </dgm:t>
    </dgm:pt>
    <dgm:pt modelId="{0F251260-19D7-4354-8406-0BDB8B2286B5}" type="pres">
      <dgm:prSet presAssocID="{496E3FF7-BB3A-455F-92B2-7F28C1B14A76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DF6396C-7A3E-4000-86D1-33D236CC69CD}" srcId="{A6D61091-6F00-4EAD-BA50-878255615B8D}" destId="{5839D210-24B6-4A46-881D-E2F7363673A3}" srcOrd="4" destOrd="0" parTransId="{5EA882CC-6754-4733-A81D-1B81A6AAD1DE}" sibTransId="{DB98AFE1-073F-4B19-AEC6-52955B51A3C0}"/>
    <dgm:cxn modelId="{EFE6EB80-3BAF-4B58-B762-746E576D064D}" type="presOf" srcId="{B1254B5A-4336-4537-B9CC-3C98C3F84594}" destId="{D4FC64DB-68E1-4CFD-9496-D935B41B7C4A}" srcOrd="1" destOrd="0" presId="urn:microsoft.com/office/officeart/2005/8/layout/process1"/>
    <dgm:cxn modelId="{60517491-F591-49FC-8199-F2DF03CE4E20}" type="presOf" srcId="{EC7D5BDA-4748-484D-BF78-6C25E2D59A5A}" destId="{E1FDE1E8-B4E0-42C3-8E21-DC7CBD2246D2}" srcOrd="0" destOrd="0" presId="urn:microsoft.com/office/officeart/2005/8/layout/process1"/>
    <dgm:cxn modelId="{B1487CAD-63D0-4C42-BB60-B3C2AE4C003E}" type="presOf" srcId="{08E73954-B9E9-4262-AFE6-41DE415FCBC1}" destId="{EC651510-F13E-4CB0-B9D7-71A67BEDCFD6}" srcOrd="1" destOrd="0" presId="urn:microsoft.com/office/officeart/2005/8/layout/process1"/>
    <dgm:cxn modelId="{C0B79AEC-D390-4DAC-8937-1483AAC53AB9}" type="presOf" srcId="{5839D210-24B6-4A46-881D-E2F7363673A3}" destId="{59E7B66E-2701-4AC6-9CE4-2F810F685578}" srcOrd="0" destOrd="0" presId="urn:microsoft.com/office/officeart/2005/8/layout/process1"/>
    <dgm:cxn modelId="{3F636A18-E956-440B-848A-A09191FE1CBB}" type="presOf" srcId="{DB98AFE1-073F-4B19-AEC6-52955B51A3C0}" destId="{3067CEC3-10D6-429C-981E-8CB13D07D20B}" srcOrd="1" destOrd="0" presId="urn:microsoft.com/office/officeart/2005/8/layout/process1"/>
    <dgm:cxn modelId="{131109F9-F03F-4F84-81F6-EA9BBD2C51D3}" type="presOf" srcId="{A6D61091-6F00-4EAD-BA50-878255615B8D}" destId="{0F6A356F-6870-4306-B6F5-D239AAAE38DD}" srcOrd="0" destOrd="0" presId="urn:microsoft.com/office/officeart/2005/8/layout/process1"/>
    <dgm:cxn modelId="{4023DF63-8058-4149-B368-E2013EE65149}" srcId="{A6D61091-6F00-4EAD-BA50-878255615B8D}" destId="{E202CBF3-D8EA-4E2E-8C09-B907C9B42E89}" srcOrd="1" destOrd="0" parTransId="{3D35DC14-A61F-48C6-994E-B5D719DFA94B}" sibTransId="{50BEC7B5-0694-45CF-B6D1-A1AC14B90472}"/>
    <dgm:cxn modelId="{E8ACD025-DAAB-4964-B315-926A51D60D92}" type="presOf" srcId="{DB98AFE1-073F-4B19-AEC6-52955B51A3C0}" destId="{BE34D339-74AE-4549-AD4F-BEF097B7244F}" srcOrd="0" destOrd="0" presId="urn:microsoft.com/office/officeart/2005/8/layout/process1"/>
    <dgm:cxn modelId="{72A4BABA-645E-4AC8-8B35-E5BE961C9233}" type="presOf" srcId="{87C05B98-4729-402A-B019-8024CAD84DFA}" destId="{DC8DA3AD-367D-4CF5-9627-9C1524276BC2}" srcOrd="1" destOrd="0" presId="urn:microsoft.com/office/officeart/2005/8/layout/process1"/>
    <dgm:cxn modelId="{25BB4A1D-C955-47FA-AF6B-C6B4EF51A276}" type="presOf" srcId="{2E278E28-2CD5-4AA9-846A-6986D1284733}" destId="{F931FAD4-6B9A-44EE-B9EB-3939FEFE85E7}" srcOrd="0" destOrd="0" presId="urn:microsoft.com/office/officeart/2005/8/layout/process1"/>
    <dgm:cxn modelId="{4D92AD70-3BF2-41E7-B88A-E64E5302CECF}" srcId="{A6D61091-6F00-4EAD-BA50-878255615B8D}" destId="{496E3FF7-BB3A-455F-92B2-7F28C1B14A76}" srcOrd="7" destOrd="0" parTransId="{76C60750-E99F-44FD-89B7-505A069CBE96}" sibTransId="{C02D3490-14DE-4354-AA7F-125E3F7D1B7D}"/>
    <dgm:cxn modelId="{DDC71273-E624-4341-AF77-97F6D569B754}" srcId="{A6D61091-6F00-4EAD-BA50-878255615B8D}" destId="{11ED8B69-4F12-4A37-80EA-CE79DF062504}" srcOrd="2" destOrd="0" parTransId="{91F0C643-447E-4F35-B762-5E0D74A39E52}" sibTransId="{CAC5AA67-FCFE-476E-9607-39078A44AB57}"/>
    <dgm:cxn modelId="{F6D1640D-AEDD-4C2D-BC33-6C65A4819AF7}" type="presOf" srcId="{496E3FF7-BB3A-455F-92B2-7F28C1B14A76}" destId="{0F251260-19D7-4354-8406-0BDB8B2286B5}" srcOrd="0" destOrd="0" presId="urn:microsoft.com/office/officeart/2005/8/layout/process1"/>
    <dgm:cxn modelId="{FD5E20F9-23DD-4A59-9E8B-C4D9B3A2A651}" type="presOf" srcId="{CAC5AA67-FCFE-476E-9607-39078A44AB57}" destId="{DC8983AF-3A4C-4137-A863-5558235549B9}" srcOrd="1" destOrd="0" presId="urn:microsoft.com/office/officeart/2005/8/layout/process1"/>
    <dgm:cxn modelId="{E82D59E8-840E-460F-9EAC-52D8E76BE604}" type="presOf" srcId="{E202CBF3-D8EA-4E2E-8C09-B907C9B42E89}" destId="{09B3415B-C541-451D-B0A6-0E601F015199}" srcOrd="0" destOrd="0" presId="urn:microsoft.com/office/officeart/2005/8/layout/process1"/>
    <dgm:cxn modelId="{5C236581-830D-4A76-A1AB-A9FF75585BC2}" type="presOf" srcId="{5B40D15F-7FE1-4519-AE84-59A1188F4DD4}" destId="{616EA67A-EF53-4B88-B069-EC060ED3C758}" srcOrd="0" destOrd="0" presId="urn:microsoft.com/office/officeart/2005/8/layout/process1"/>
    <dgm:cxn modelId="{088914E2-8B7C-4F01-A4BD-0A607BF3584B}" type="presOf" srcId="{0839BECD-7651-40BC-A66E-B9FC0DDFACA3}" destId="{908A92FD-8C13-4388-B5E6-E429DE4AB040}" srcOrd="0" destOrd="0" presId="urn:microsoft.com/office/officeart/2005/8/layout/process1"/>
    <dgm:cxn modelId="{8E8A310C-86D3-417B-830C-B5719636DE4D}" type="presOf" srcId="{50BEC7B5-0694-45CF-B6D1-A1AC14B90472}" destId="{5E2ED03E-A82C-42B6-B364-94F431D239F3}" srcOrd="1" destOrd="0" presId="urn:microsoft.com/office/officeart/2005/8/layout/process1"/>
    <dgm:cxn modelId="{4828E025-B5C2-4FC2-A52F-8790F2295035}" type="presOf" srcId="{23B84679-31B5-4154-BB59-C167A17F3C16}" destId="{287F4019-E416-495B-916A-2D0F31D64BBD}" srcOrd="0" destOrd="0" presId="urn:microsoft.com/office/officeart/2005/8/layout/process1"/>
    <dgm:cxn modelId="{670BFEE9-1FCD-498B-B770-1CBE06F33A50}" srcId="{A6D61091-6F00-4EAD-BA50-878255615B8D}" destId="{23B84679-31B5-4154-BB59-C167A17F3C16}" srcOrd="0" destOrd="0" parTransId="{76017141-E9C7-4CCB-9916-EA886C3843B6}" sibTransId="{87C05B98-4729-402A-B019-8024CAD84DFA}"/>
    <dgm:cxn modelId="{D52E4D53-CD02-40E1-8C95-BA7B80166E3C}" srcId="{A6D61091-6F00-4EAD-BA50-878255615B8D}" destId="{2E278E28-2CD5-4AA9-846A-6986D1284733}" srcOrd="3" destOrd="0" parTransId="{EACB6654-2F45-457F-84CF-B901DE0BE46E}" sibTransId="{B1254B5A-4336-4537-B9CC-3C98C3F84594}"/>
    <dgm:cxn modelId="{BF635169-FDB4-44A1-B37F-F1704D49260A}" type="presOf" srcId="{08E73954-B9E9-4262-AFE6-41DE415FCBC1}" destId="{0543459F-7F46-470A-86B2-8C1727E05BD0}" srcOrd="0" destOrd="0" presId="urn:microsoft.com/office/officeart/2005/8/layout/process1"/>
    <dgm:cxn modelId="{5A6A2065-6330-4EAE-A1A2-C316488CE7A0}" type="presOf" srcId="{0839BECD-7651-40BC-A66E-B9FC0DDFACA3}" destId="{45156666-435F-458A-9584-E0BBE4F5563A}" srcOrd="1" destOrd="0" presId="urn:microsoft.com/office/officeart/2005/8/layout/process1"/>
    <dgm:cxn modelId="{A1F63C6F-9B2D-4751-AA4E-CAD2191DDB38}" srcId="{A6D61091-6F00-4EAD-BA50-878255615B8D}" destId="{5B40D15F-7FE1-4519-AE84-59A1188F4DD4}" srcOrd="5" destOrd="0" parTransId="{BBBB59AA-2644-4E24-BC1A-6693D0CF53C4}" sibTransId="{0839BECD-7651-40BC-A66E-B9FC0DDFACA3}"/>
    <dgm:cxn modelId="{68874447-FF36-4759-8832-7B9600658BBE}" type="presOf" srcId="{11ED8B69-4F12-4A37-80EA-CE79DF062504}" destId="{33E87E00-D73F-4707-B12C-8E7C36E14692}" srcOrd="0" destOrd="0" presId="urn:microsoft.com/office/officeart/2005/8/layout/process1"/>
    <dgm:cxn modelId="{3004CB25-A7AB-4FA9-886A-E79B67AB3285}" type="presOf" srcId="{50BEC7B5-0694-45CF-B6D1-A1AC14B90472}" destId="{5D3729C2-E3C6-4FEB-9A17-F2F67CB855EA}" srcOrd="0" destOrd="0" presId="urn:microsoft.com/office/officeart/2005/8/layout/process1"/>
    <dgm:cxn modelId="{34A8B605-7C77-42B7-A3A1-8969D167A977}" type="presOf" srcId="{B1254B5A-4336-4537-B9CC-3C98C3F84594}" destId="{866B771E-A8CB-4CE4-AB8B-29BBC6F1F99E}" srcOrd="0" destOrd="0" presId="urn:microsoft.com/office/officeart/2005/8/layout/process1"/>
    <dgm:cxn modelId="{328BA7D6-6D10-41C3-8B22-E306E988D192}" srcId="{A6D61091-6F00-4EAD-BA50-878255615B8D}" destId="{EC7D5BDA-4748-484D-BF78-6C25E2D59A5A}" srcOrd="6" destOrd="0" parTransId="{324B1633-EEA2-4DD9-89B9-5FC0F637D925}" sibTransId="{08E73954-B9E9-4262-AFE6-41DE415FCBC1}"/>
    <dgm:cxn modelId="{4D15B0FC-8F0B-434C-AFC4-1CC643E94418}" type="presOf" srcId="{CAC5AA67-FCFE-476E-9607-39078A44AB57}" destId="{356C2364-73BA-40CD-A190-E84DEB6EDEC6}" srcOrd="0" destOrd="0" presId="urn:microsoft.com/office/officeart/2005/8/layout/process1"/>
    <dgm:cxn modelId="{7B1A91B7-DD13-4D8A-B435-0565CBA18AA5}" type="presOf" srcId="{87C05B98-4729-402A-B019-8024CAD84DFA}" destId="{0BC7D2EF-36E5-493A-AA80-EB7CF5937F12}" srcOrd="0" destOrd="0" presId="urn:microsoft.com/office/officeart/2005/8/layout/process1"/>
    <dgm:cxn modelId="{4D2DFAA8-149E-4959-93EC-6327CD7F587A}" type="presParOf" srcId="{0F6A356F-6870-4306-B6F5-D239AAAE38DD}" destId="{287F4019-E416-495B-916A-2D0F31D64BBD}" srcOrd="0" destOrd="0" presId="urn:microsoft.com/office/officeart/2005/8/layout/process1"/>
    <dgm:cxn modelId="{35798050-BE5C-4AE5-8D1A-AA682D6F91D3}" type="presParOf" srcId="{0F6A356F-6870-4306-B6F5-D239AAAE38DD}" destId="{0BC7D2EF-36E5-493A-AA80-EB7CF5937F12}" srcOrd="1" destOrd="0" presId="urn:microsoft.com/office/officeart/2005/8/layout/process1"/>
    <dgm:cxn modelId="{D0FBA0E2-CCB4-4962-BD67-27CE8BE1B420}" type="presParOf" srcId="{0BC7D2EF-36E5-493A-AA80-EB7CF5937F12}" destId="{DC8DA3AD-367D-4CF5-9627-9C1524276BC2}" srcOrd="0" destOrd="0" presId="urn:microsoft.com/office/officeart/2005/8/layout/process1"/>
    <dgm:cxn modelId="{6E75BB3E-C20C-4B05-8131-CBCC9F871F31}" type="presParOf" srcId="{0F6A356F-6870-4306-B6F5-D239AAAE38DD}" destId="{09B3415B-C541-451D-B0A6-0E601F015199}" srcOrd="2" destOrd="0" presId="urn:microsoft.com/office/officeart/2005/8/layout/process1"/>
    <dgm:cxn modelId="{120B2595-D95B-45A1-BE48-C30EF4948C55}" type="presParOf" srcId="{0F6A356F-6870-4306-B6F5-D239AAAE38DD}" destId="{5D3729C2-E3C6-4FEB-9A17-F2F67CB855EA}" srcOrd="3" destOrd="0" presId="urn:microsoft.com/office/officeart/2005/8/layout/process1"/>
    <dgm:cxn modelId="{AFE2ED41-6827-4C40-8437-60E660F8B233}" type="presParOf" srcId="{5D3729C2-E3C6-4FEB-9A17-F2F67CB855EA}" destId="{5E2ED03E-A82C-42B6-B364-94F431D239F3}" srcOrd="0" destOrd="0" presId="urn:microsoft.com/office/officeart/2005/8/layout/process1"/>
    <dgm:cxn modelId="{E65098CE-595F-462E-9DD5-607192A77B33}" type="presParOf" srcId="{0F6A356F-6870-4306-B6F5-D239AAAE38DD}" destId="{33E87E00-D73F-4707-B12C-8E7C36E14692}" srcOrd="4" destOrd="0" presId="urn:microsoft.com/office/officeart/2005/8/layout/process1"/>
    <dgm:cxn modelId="{558DD528-9FFD-4A10-A4FA-DAD9F10F0C3B}" type="presParOf" srcId="{0F6A356F-6870-4306-B6F5-D239AAAE38DD}" destId="{356C2364-73BA-40CD-A190-E84DEB6EDEC6}" srcOrd="5" destOrd="0" presId="urn:microsoft.com/office/officeart/2005/8/layout/process1"/>
    <dgm:cxn modelId="{BFEADB75-FE06-41F6-9E44-0A0885290AE4}" type="presParOf" srcId="{356C2364-73BA-40CD-A190-E84DEB6EDEC6}" destId="{DC8983AF-3A4C-4137-A863-5558235549B9}" srcOrd="0" destOrd="0" presId="urn:microsoft.com/office/officeart/2005/8/layout/process1"/>
    <dgm:cxn modelId="{4F2867F2-E4E5-4F33-AE60-EFB3649F1B6B}" type="presParOf" srcId="{0F6A356F-6870-4306-B6F5-D239AAAE38DD}" destId="{F931FAD4-6B9A-44EE-B9EB-3939FEFE85E7}" srcOrd="6" destOrd="0" presId="urn:microsoft.com/office/officeart/2005/8/layout/process1"/>
    <dgm:cxn modelId="{26E8E7C8-D117-47F8-A478-207C0E16F21C}" type="presParOf" srcId="{0F6A356F-6870-4306-B6F5-D239AAAE38DD}" destId="{866B771E-A8CB-4CE4-AB8B-29BBC6F1F99E}" srcOrd="7" destOrd="0" presId="urn:microsoft.com/office/officeart/2005/8/layout/process1"/>
    <dgm:cxn modelId="{ACC3C9A0-25DF-46C9-922D-6C0071DFAC1B}" type="presParOf" srcId="{866B771E-A8CB-4CE4-AB8B-29BBC6F1F99E}" destId="{D4FC64DB-68E1-4CFD-9496-D935B41B7C4A}" srcOrd="0" destOrd="0" presId="urn:microsoft.com/office/officeart/2005/8/layout/process1"/>
    <dgm:cxn modelId="{E0E38A19-74C1-4842-8A0F-A08397014309}" type="presParOf" srcId="{0F6A356F-6870-4306-B6F5-D239AAAE38DD}" destId="{59E7B66E-2701-4AC6-9CE4-2F810F685578}" srcOrd="8" destOrd="0" presId="urn:microsoft.com/office/officeart/2005/8/layout/process1"/>
    <dgm:cxn modelId="{611B0F3B-DD24-4D08-9AEF-3337736234F3}" type="presParOf" srcId="{0F6A356F-6870-4306-B6F5-D239AAAE38DD}" destId="{BE34D339-74AE-4549-AD4F-BEF097B7244F}" srcOrd="9" destOrd="0" presId="urn:microsoft.com/office/officeart/2005/8/layout/process1"/>
    <dgm:cxn modelId="{78F80EC0-6FC0-4124-9C4A-CBEDEF252FCB}" type="presParOf" srcId="{BE34D339-74AE-4549-AD4F-BEF097B7244F}" destId="{3067CEC3-10D6-429C-981E-8CB13D07D20B}" srcOrd="0" destOrd="0" presId="urn:microsoft.com/office/officeart/2005/8/layout/process1"/>
    <dgm:cxn modelId="{E49BBA67-5986-4B86-B7CA-C177105F5CD5}" type="presParOf" srcId="{0F6A356F-6870-4306-B6F5-D239AAAE38DD}" destId="{616EA67A-EF53-4B88-B069-EC060ED3C758}" srcOrd="10" destOrd="0" presId="urn:microsoft.com/office/officeart/2005/8/layout/process1"/>
    <dgm:cxn modelId="{A2C8C5E6-4E0D-474A-BD07-7A992E999970}" type="presParOf" srcId="{0F6A356F-6870-4306-B6F5-D239AAAE38DD}" destId="{908A92FD-8C13-4388-B5E6-E429DE4AB040}" srcOrd="11" destOrd="0" presId="urn:microsoft.com/office/officeart/2005/8/layout/process1"/>
    <dgm:cxn modelId="{6A0296E1-215E-43D6-8502-A3A102443ACA}" type="presParOf" srcId="{908A92FD-8C13-4388-B5E6-E429DE4AB040}" destId="{45156666-435F-458A-9584-E0BBE4F5563A}" srcOrd="0" destOrd="0" presId="urn:microsoft.com/office/officeart/2005/8/layout/process1"/>
    <dgm:cxn modelId="{23EE3746-FEC6-43AF-8A03-A61BCE26936A}" type="presParOf" srcId="{0F6A356F-6870-4306-B6F5-D239AAAE38DD}" destId="{E1FDE1E8-B4E0-42C3-8E21-DC7CBD2246D2}" srcOrd="12" destOrd="0" presId="urn:microsoft.com/office/officeart/2005/8/layout/process1"/>
    <dgm:cxn modelId="{A210DCBA-33C5-48FF-8BC0-DE6D995C7E60}" type="presParOf" srcId="{0F6A356F-6870-4306-B6F5-D239AAAE38DD}" destId="{0543459F-7F46-470A-86B2-8C1727E05BD0}" srcOrd="13" destOrd="0" presId="urn:microsoft.com/office/officeart/2005/8/layout/process1"/>
    <dgm:cxn modelId="{5B18FDA8-C69E-4ECC-83E3-48530A6A2B44}" type="presParOf" srcId="{0543459F-7F46-470A-86B2-8C1727E05BD0}" destId="{EC651510-F13E-4CB0-B9D7-71A67BEDCFD6}" srcOrd="0" destOrd="0" presId="urn:microsoft.com/office/officeart/2005/8/layout/process1"/>
    <dgm:cxn modelId="{0F3BEBA5-3857-4970-A679-10C8BED4EA86}" type="presParOf" srcId="{0F6A356F-6870-4306-B6F5-D239AAAE38DD}" destId="{0F251260-19D7-4354-8406-0BDB8B2286B5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6D61091-6F00-4EAD-BA50-878255615B8D}" type="doc">
      <dgm:prSet loTypeId="urn:microsoft.com/office/officeart/2005/8/layout/process1" loCatId="process" qsTypeId="urn:microsoft.com/office/officeart/2005/8/quickstyle/simple1" qsCatId="simple" csTypeId="urn:microsoft.com/office/officeart/2005/8/colors/accent3_1" csCatId="accent3" phldr="1"/>
      <dgm:spPr/>
    </dgm:pt>
    <dgm:pt modelId="{496E3FF7-BB3A-455F-92B2-7F28C1B14A76}">
      <dgm:prSet phldrT="[文字]" custT="1"/>
      <dgm:spPr/>
      <dgm:t>
        <a:bodyPr/>
        <a:lstStyle/>
        <a:p>
          <a:r>
            <a:rPr lang="en-US" altLang="zh-TW" sz="1600" dirty="0" err="1" smtClean="0"/>
            <a:t>AddRoundKey</a:t>
          </a:r>
          <a:r>
            <a:rPr lang="en-US" altLang="zh-TW" sz="1600" dirty="0" smtClean="0"/>
            <a:t>()</a:t>
          </a:r>
          <a:endParaRPr lang="zh-TW" altLang="en-US" sz="1600" dirty="0"/>
        </a:p>
      </dgm:t>
    </dgm:pt>
    <dgm:pt modelId="{76C60750-E99F-44FD-89B7-505A069CBE96}" type="parTrans" cxnId="{4D92AD70-3BF2-41E7-B88A-E64E5302CECF}">
      <dgm:prSet/>
      <dgm:spPr/>
      <dgm:t>
        <a:bodyPr/>
        <a:lstStyle/>
        <a:p>
          <a:endParaRPr lang="zh-TW" altLang="en-US" sz="2800"/>
        </a:p>
      </dgm:t>
    </dgm:pt>
    <dgm:pt modelId="{C02D3490-14DE-4354-AA7F-125E3F7D1B7D}" type="sibTrans" cxnId="{4D92AD70-3BF2-41E7-B88A-E64E5302CECF}">
      <dgm:prSet/>
      <dgm:spPr/>
      <dgm:t>
        <a:bodyPr/>
        <a:lstStyle/>
        <a:p>
          <a:endParaRPr lang="zh-TW" altLang="en-US" sz="2800"/>
        </a:p>
      </dgm:t>
    </dgm:pt>
    <dgm:pt modelId="{EC7D5BDA-4748-484D-BF78-6C25E2D59A5A}">
      <dgm:prSet phldrT="[文字]" custT="1"/>
      <dgm:spPr/>
      <dgm:t>
        <a:bodyPr/>
        <a:lstStyle/>
        <a:p>
          <a:r>
            <a:rPr lang="en-US" altLang="zh-TW" sz="1600" dirty="0" err="1" smtClean="0"/>
            <a:t>InvMixColumns</a:t>
          </a:r>
          <a:r>
            <a:rPr lang="en-US" altLang="zh-TW" sz="1600" dirty="0" smtClean="0"/>
            <a:t>()</a:t>
          </a:r>
          <a:endParaRPr lang="zh-TW" altLang="en-US" sz="1600" dirty="0"/>
        </a:p>
      </dgm:t>
    </dgm:pt>
    <dgm:pt modelId="{08E73954-B9E9-4262-AFE6-41DE415FCBC1}" type="sibTrans" cxnId="{328BA7D6-6D10-41C3-8B22-E306E988D192}">
      <dgm:prSet custT="1"/>
      <dgm:spPr/>
      <dgm:t>
        <a:bodyPr/>
        <a:lstStyle/>
        <a:p>
          <a:endParaRPr lang="zh-TW" altLang="en-US" sz="1100"/>
        </a:p>
      </dgm:t>
    </dgm:pt>
    <dgm:pt modelId="{324B1633-EEA2-4DD9-89B9-5FC0F637D925}" type="parTrans" cxnId="{328BA7D6-6D10-41C3-8B22-E306E988D192}">
      <dgm:prSet/>
      <dgm:spPr/>
      <dgm:t>
        <a:bodyPr/>
        <a:lstStyle/>
        <a:p>
          <a:endParaRPr lang="zh-TW" altLang="en-US" sz="2800"/>
        </a:p>
      </dgm:t>
    </dgm:pt>
    <dgm:pt modelId="{5B40D15F-7FE1-4519-AE84-59A1188F4DD4}">
      <dgm:prSet phldrT="[文字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altLang="zh-TW" sz="1600" dirty="0" err="1" smtClean="0"/>
            <a:t>InvShiftRows</a:t>
          </a:r>
          <a:r>
            <a:rPr lang="en-US" altLang="zh-TW" sz="1600" dirty="0" smtClean="0"/>
            <a:t>()</a:t>
          </a:r>
          <a:endParaRPr lang="zh-TW" altLang="en-US" sz="1600" dirty="0"/>
        </a:p>
      </dgm:t>
    </dgm:pt>
    <dgm:pt modelId="{0839BECD-7651-40BC-A66E-B9FC0DDFACA3}" type="sibTrans" cxnId="{A1F63C6F-9B2D-4751-AA4E-CAD2191DDB38}">
      <dgm:prSet custT="1"/>
      <dgm:spPr/>
      <dgm:t>
        <a:bodyPr/>
        <a:lstStyle/>
        <a:p>
          <a:endParaRPr lang="zh-TW" altLang="en-US" sz="1100"/>
        </a:p>
      </dgm:t>
    </dgm:pt>
    <dgm:pt modelId="{BBBB59AA-2644-4E24-BC1A-6693D0CF53C4}" type="parTrans" cxnId="{A1F63C6F-9B2D-4751-AA4E-CAD2191DDB38}">
      <dgm:prSet/>
      <dgm:spPr/>
      <dgm:t>
        <a:bodyPr/>
        <a:lstStyle/>
        <a:p>
          <a:endParaRPr lang="zh-TW" altLang="en-US" sz="2800"/>
        </a:p>
      </dgm:t>
    </dgm:pt>
    <dgm:pt modelId="{5839D210-24B6-4A46-881D-E2F7363673A3}">
      <dgm:prSet phldrT="[文字]" custT="1"/>
      <dgm:spPr/>
      <dgm:t>
        <a:bodyPr/>
        <a:lstStyle/>
        <a:p>
          <a:r>
            <a:rPr lang="en-US" altLang="zh-TW" sz="1600" dirty="0" err="1" smtClean="0"/>
            <a:t>InvSubBytes</a:t>
          </a:r>
          <a:r>
            <a:rPr lang="en-US" altLang="zh-TW" sz="1600" dirty="0" smtClean="0"/>
            <a:t>()</a:t>
          </a:r>
          <a:endParaRPr lang="zh-TW" altLang="en-US" sz="1600" dirty="0"/>
        </a:p>
      </dgm:t>
    </dgm:pt>
    <dgm:pt modelId="{DB98AFE1-073F-4B19-AEC6-52955B51A3C0}" type="sibTrans" cxnId="{0DF6396C-7A3E-4000-86D1-33D236CC69CD}">
      <dgm:prSet custT="1"/>
      <dgm:spPr/>
      <dgm:t>
        <a:bodyPr/>
        <a:lstStyle/>
        <a:p>
          <a:endParaRPr lang="zh-TW" altLang="en-US" sz="1100"/>
        </a:p>
      </dgm:t>
    </dgm:pt>
    <dgm:pt modelId="{5EA882CC-6754-4733-A81D-1B81A6AAD1DE}" type="parTrans" cxnId="{0DF6396C-7A3E-4000-86D1-33D236CC69CD}">
      <dgm:prSet/>
      <dgm:spPr/>
      <dgm:t>
        <a:bodyPr/>
        <a:lstStyle/>
        <a:p>
          <a:endParaRPr lang="zh-TW" altLang="en-US" sz="2800"/>
        </a:p>
      </dgm:t>
    </dgm:pt>
    <dgm:pt modelId="{0F6A356F-6870-4306-B6F5-D239AAAE38DD}" type="pres">
      <dgm:prSet presAssocID="{A6D61091-6F00-4EAD-BA50-878255615B8D}" presName="Name0" presStyleCnt="0">
        <dgm:presLayoutVars>
          <dgm:dir/>
          <dgm:resizeHandles val="exact"/>
        </dgm:presLayoutVars>
      </dgm:prSet>
      <dgm:spPr/>
    </dgm:pt>
    <dgm:pt modelId="{59E7B66E-2701-4AC6-9CE4-2F810F685578}" type="pres">
      <dgm:prSet presAssocID="{5839D210-24B6-4A46-881D-E2F7363673A3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E34D339-74AE-4549-AD4F-BEF097B7244F}" type="pres">
      <dgm:prSet presAssocID="{DB98AFE1-073F-4B19-AEC6-52955B51A3C0}" presName="sibTrans" presStyleLbl="sibTrans2D1" presStyleIdx="0" presStyleCnt="3" custLinFactNeighborY="1257"/>
      <dgm:spPr/>
      <dgm:t>
        <a:bodyPr/>
        <a:lstStyle/>
        <a:p>
          <a:endParaRPr lang="zh-TW" altLang="en-US"/>
        </a:p>
      </dgm:t>
    </dgm:pt>
    <dgm:pt modelId="{3067CEC3-10D6-429C-981E-8CB13D07D20B}" type="pres">
      <dgm:prSet presAssocID="{DB98AFE1-073F-4B19-AEC6-52955B51A3C0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616EA67A-EF53-4B88-B069-EC060ED3C758}" type="pres">
      <dgm:prSet presAssocID="{5B40D15F-7FE1-4519-AE84-59A1188F4DD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08A92FD-8C13-4388-B5E6-E429DE4AB040}" type="pres">
      <dgm:prSet presAssocID="{0839BECD-7651-40BC-A66E-B9FC0DDFACA3}" presName="sibTrans" presStyleLbl="sibTrans2D1" presStyleIdx="1" presStyleCnt="3" custLinFactNeighborY="1257"/>
      <dgm:spPr/>
      <dgm:t>
        <a:bodyPr/>
        <a:lstStyle/>
        <a:p>
          <a:endParaRPr lang="zh-TW" altLang="en-US"/>
        </a:p>
      </dgm:t>
    </dgm:pt>
    <dgm:pt modelId="{45156666-435F-458A-9584-E0BBE4F5563A}" type="pres">
      <dgm:prSet presAssocID="{0839BECD-7651-40BC-A66E-B9FC0DDFACA3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E1FDE1E8-B4E0-42C3-8E21-DC7CBD2246D2}" type="pres">
      <dgm:prSet presAssocID="{EC7D5BDA-4748-484D-BF78-6C25E2D59A5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543459F-7F46-470A-86B2-8C1727E05BD0}" type="pres">
      <dgm:prSet presAssocID="{08E73954-B9E9-4262-AFE6-41DE415FCBC1}" presName="sibTrans" presStyleLbl="sibTrans2D1" presStyleIdx="2" presStyleCnt="3" custLinFactNeighborY="1257"/>
      <dgm:spPr/>
      <dgm:t>
        <a:bodyPr/>
        <a:lstStyle/>
        <a:p>
          <a:endParaRPr lang="zh-TW" altLang="en-US"/>
        </a:p>
      </dgm:t>
    </dgm:pt>
    <dgm:pt modelId="{EC651510-F13E-4CB0-B9D7-71A67BEDCFD6}" type="pres">
      <dgm:prSet presAssocID="{08E73954-B9E9-4262-AFE6-41DE415FCBC1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0F251260-19D7-4354-8406-0BDB8B2286B5}" type="pres">
      <dgm:prSet presAssocID="{496E3FF7-BB3A-455F-92B2-7F28C1B14A7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E8ACD025-DAAB-4964-B315-926A51D60D92}" type="presOf" srcId="{DB98AFE1-073F-4B19-AEC6-52955B51A3C0}" destId="{BE34D339-74AE-4549-AD4F-BEF097B7244F}" srcOrd="0" destOrd="0" presId="urn:microsoft.com/office/officeart/2005/8/layout/process1"/>
    <dgm:cxn modelId="{B1487CAD-63D0-4C42-BB60-B3C2AE4C003E}" type="presOf" srcId="{08E73954-B9E9-4262-AFE6-41DE415FCBC1}" destId="{EC651510-F13E-4CB0-B9D7-71A67BEDCFD6}" srcOrd="1" destOrd="0" presId="urn:microsoft.com/office/officeart/2005/8/layout/process1"/>
    <dgm:cxn modelId="{3F636A18-E956-440B-848A-A09191FE1CBB}" type="presOf" srcId="{DB98AFE1-073F-4B19-AEC6-52955B51A3C0}" destId="{3067CEC3-10D6-429C-981E-8CB13D07D20B}" srcOrd="1" destOrd="0" presId="urn:microsoft.com/office/officeart/2005/8/layout/process1"/>
    <dgm:cxn modelId="{F6D1640D-AEDD-4C2D-BC33-6C65A4819AF7}" type="presOf" srcId="{496E3FF7-BB3A-455F-92B2-7F28C1B14A76}" destId="{0F251260-19D7-4354-8406-0BDB8B2286B5}" srcOrd="0" destOrd="0" presId="urn:microsoft.com/office/officeart/2005/8/layout/process1"/>
    <dgm:cxn modelId="{0DF6396C-7A3E-4000-86D1-33D236CC69CD}" srcId="{A6D61091-6F00-4EAD-BA50-878255615B8D}" destId="{5839D210-24B6-4A46-881D-E2F7363673A3}" srcOrd="0" destOrd="0" parTransId="{5EA882CC-6754-4733-A81D-1B81A6AAD1DE}" sibTransId="{DB98AFE1-073F-4B19-AEC6-52955B51A3C0}"/>
    <dgm:cxn modelId="{BF635169-FDB4-44A1-B37F-F1704D49260A}" type="presOf" srcId="{08E73954-B9E9-4262-AFE6-41DE415FCBC1}" destId="{0543459F-7F46-470A-86B2-8C1727E05BD0}" srcOrd="0" destOrd="0" presId="urn:microsoft.com/office/officeart/2005/8/layout/process1"/>
    <dgm:cxn modelId="{131109F9-F03F-4F84-81F6-EA9BBD2C51D3}" type="presOf" srcId="{A6D61091-6F00-4EAD-BA50-878255615B8D}" destId="{0F6A356F-6870-4306-B6F5-D239AAAE38DD}" srcOrd="0" destOrd="0" presId="urn:microsoft.com/office/officeart/2005/8/layout/process1"/>
    <dgm:cxn modelId="{5C236581-830D-4A76-A1AB-A9FF75585BC2}" type="presOf" srcId="{5B40D15F-7FE1-4519-AE84-59A1188F4DD4}" destId="{616EA67A-EF53-4B88-B069-EC060ED3C758}" srcOrd="0" destOrd="0" presId="urn:microsoft.com/office/officeart/2005/8/layout/process1"/>
    <dgm:cxn modelId="{088914E2-8B7C-4F01-A4BD-0A607BF3584B}" type="presOf" srcId="{0839BECD-7651-40BC-A66E-B9FC0DDFACA3}" destId="{908A92FD-8C13-4388-B5E6-E429DE4AB040}" srcOrd="0" destOrd="0" presId="urn:microsoft.com/office/officeart/2005/8/layout/process1"/>
    <dgm:cxn modelId="{C0B79AEC-D390-4DAC-8937-1483AAC53AB9}" type="presOf" srcId="{5839D210-24B6-4A46-881D-E2F7363673A3}" destId="{59E7B66E-2701-4AC6-9CE4-2F810F685578}" srcOrd="0" destOrd="0" presId="urn:microsoft.com/office/officeart/2005/8/layout/process1"/>
    <dgm:cxn modelId="{60517491-F591-49FC-8199-F2DF03CE4E20}" type="presOf" srcId="{EC7D5BDA-4748-484D-BF78-6C25E2D59A5A}" destId="{E1FDE1E8-B4E0-42C3-8E21-DC7CBD2246D2}" srcOrd="0" destOrd="0" presId="urn:microsoft.com/office/officeart/2005/8/layout/process1"/>
    <dgm:cxn modelId="{A1F63C6F-9B2D-4751-AA4E-CAD2191DDB38}" srcId="{A6D61091-6F00-4EAD-BA50-878255615B8D}" destId="{5B40D15F-7FE1-4519-AE84-59A1188F4DD4}" srcOrd="1" destOrd="0" parTransId="{BBBB59AA-2644-4E24-BC1A-6693D0CF53C4}" sibTransId="{0839BECD-7651-40BC-A66E-B9FC0DDFACA3}"/>
    <dgm:cxn modelId="{4D92AD70-3BF2-41E7-B88A-E64E5302CECF}" srcId="{A6D61091-6F00-4EAD-BA50-878255615B8D}" destId="{496E3FF7-BB3A-455F-92B2-7F28C1B14A76}" srcOrd="3" destOrd="0" parTransId="{76C60750-E99F-44FD-89B7-505A069CBE96}" sibTransId="{C02D3490-14DE-4354-AA7F-125E3F7D1B7D}"/>
    <dgm:cxn modelId="{328BA7D6-6D10-41C3-8B22-E306E988D192}" srcId="{A6D61091-6F00-4EAD-BA50-878255615B8D}" destId="{EC7D5BDA-4748-484D-BF78-6C25E2D59A5A}" srcOrd="2" destOrd="0" parTransId="{324B1633-EEA2-4DD9-89B9-5FC0F637D925}" sibTransId="{08E73954-B9E9-4262-AFE6-41DE415FCBC1}"/>
    <dgm:cxn modelId="{5A6A2065-6330-4EAE-A1A2-C316488CE7A0}" type="presOf" srcId="{0839BECD-7651-40BC-A66E-B9FC0DDFACA3}" destId="{45156666-435F-458A-9584-E0BBE4F5563A}" srcOrd="1" destOrd="0" presId="urn:microsoft.com/office/officeart/2005/8/layout/process1"/>
    <dgm:cxn modelId="{E0E38A19-74C1-4842-8A0F-A08397014309}" type="presParOf" srcId="{0F6A356F-6870-4306-B6F5-D239AAAE38DD}" destId="{59E7B66E-2701-4AC6-9CE4-2F810F685578}" srcOrd="0" destOrd="0" presId="urn:microsoft.com/office/officeart/2005/8/layout/process1"/>
    <dgm:cxn modelId="{611B0F3B-DD24-4D08-9AEF-3337736234F3}" type="presParOf" srcId="{0F6A356F-6870-4306-B6F5-D239AAAE38DD}" destId="{BE34D339-74AE-4549-AD4F-BEF097B7244F}" srcOrd="1" destOrd="0" presId="urn:microsoft.com/office/officeart/2005/8/layout/process1"/>
    <dgm:cxn modelId="{78F80EC0-6FC0-4124-9C4A-CBEDEF252FCB}" type="presParOf" srcId="{BE34D339-74AE-4549-AD4F-BEF097B7244F}" destId="{3067CEC3-10D6-429C-981E-8CB13D07D20B}" srcOrd="0" destOrd="0" presId="urn:microsoft.com/office/officeart/2005/8/layout/process1"/>
    <dgm:cxn modelId="{E49BBA67-5986-4B86-B7CA-C177105F5CD5}" type="presParOf" srcId="{0F6A356F-6870-4306-B6F5-D239AAAE38DD}" destId="{616EA67A-EF53-4B88-B069-EC060ED3C758}" srcOrd="2" destOrd="0" presId="urn:microsoft.com/office/officeart/2005/8/layout/process1"/>
    <dgm:cxn modelId="{A2C8C5E6-4E0D-474A-BD07-7A992E999970}" type="presParOf" srcId="{0F6A356F-6870-4306-B6F5-D239AAAE38DD}" destId="{908A92FD-8C13-4388-B5E6-E429DE4AB040}" srcOrd="3" destOrd="0" presId="urn:microsoft.com/office/officeart/2005/8/layout/process1"/>
    <dgm:cxn modelId="{6A0296E1-215E-43D6-8502-A3A102443ACA}" type="presParOf" srcId="{908A92FD-8C13-4388-B5E6-E429DE4AB040}" destId="{45156666-435F-458A-9584-E0BBE4F5563A}" srcOrd="0" destOrd="0" presId="urn:microsoft.com/office/officeart/2005/8/layout/process1"/>
    <dgm:cxn modelId="{23EE3746-FEC6-43AF-8A03-A61BCE26936A}" type="presParOf" srcId="{0F6A356F-6870-4306-B6F5-D239AAAE38DD}" destId="{E1FDE1E8-B4E0-42C3-8E21-DC7CBD2246D2}" srcOrd="4" destOrd="0" presId="urn:microsoft.com/office/officeart/2005/8/layout/process1"/>
    <dgm:cxn modelId="{A210DCBA-33C5-48FF-8BC0-DE6D995C7E60}" type="presParOf" srcId="{0F6A356F-6870-4306-B6F5-D239AAAE38DD}" destId="{0543459F-7F46-470A-86B2-8C1727E05BD0}" srcOrd="5" destOrd="0" presId="urn:microsoft.com/office/officeart/2005/8/layout/process1"/>
    <dgm:cxn modelId="{5B18FDA8-C69E-4ECC-83E3-48530A6A2B44}" type="presParOf" srcId="{0543459F-7F46-470A-86B2-8C1727E05BD0}" destId="{EC651510-F13E-4CB0-B9D7-71A67BEDCFD6}" srcOrd="0" destOrd="0" presId="urn:microsoft.com/office/officeart/2005/8/layout/process1"/>
    <dgm:cxn modelId="{0F3BEBA5-3857-4970-A679-10C8BED4EA86}" type="presParOf" srcId="{0F6A356F-6870-4306-B6F5-D239AAAE38DD}" destId="{0F251260-19D7-4354-8406-0BDB8B2286B5}" srcOrd="6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6D61091-6F00-4EAD-BA50-878255615B8D}" type="doc">
      <dgm:prSet loTypeId="urn:microsoft.com/office/officeart/2005/8/layout/process1" loCatId="process" qsTypeId="urn:microsoft.com/office/officeart/2005/8/quickstyle/simple1" qsCatId="simple" csTypeId="urn:microsoft.com/office/officeart/2005/8/colors/accent3_1" csCatId="accent3" phldr="1"/>
      <dgm:spPr/>
    </dgm:pt>
    <dgm:pt modelId="{496E3FF7-BB3A-455F-92B2-7F28C1B14A76}">
      <dgm:prSet phldrT="[文字]" custT="1"/>
      <dgm:spPr/>
      <dgm:t>
        <a:bodyPr/>
        <a:lstStyle/>
        <a:p>
          <a:r>
            <a:rPr lang="en-US" altLang="zh-TW" sz="1600" dirty="0" err="1" smtClean="0"/>
            <a:t>AddRoundKey</a:t>
          </a:r>
          <a:r>
            <a:rPr lang="en-US" altLang="zh-TW" sz="1600" dirty="0" smtClean="0"/>
            <a:t>()</a:t>
          </a:r>
          <a:endParaRPr lang="zh-TW" altLang="en-US" sz="1600" dirty="0"/>
        </a:p>
      </dgm:t>
    </dgm:pt>
    <dgm:pt modelId="{76C60750-E99F-44FD-89B7-505A069CBE96}" type="parTrans" cxnId="{4D92AD70-3BF2-41E7-B88A-E64E5302CECF}">
      <dgm:prSet/>
      <dgm:spPr/>
      <dgm:t>
        <a:bodyPr/>
        <a:lstStyle/>
        <a:p>
          <a:endParaRPr lang="zh-TW" altLang="en-US" sz="2800"/>
        </a:p>
      </dgm:t>
    </dgm:pt>
    <dgm:pt modelId="{C02D3490-14DE-4354-AA7F-125E3F7D1B7D}" type="sibTrans" cxnId="{4D92AD70-3BF2-41E7-B88A-E64E5302CECF}">
      <dgm:prSet/>
      <dgm:spPr/>
      <dgm:t>
        <a:bodyPr/>
        <a:lstStyle/>
        <a:p>
          <a:endParaRPr lang="zh-TW" altLang="en-US" sz="2800"/>
        </a:p>
      </dgm:t>
    </dgm:pt>
    <dgm:pt modelId="{EC7D5BDA-4748-484D-BF78-6C25E2D59A5A}">
      <dgm:prSet phldrT="[文字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altLang="zh-TW" sz="1600" dirty="0" err="1" smtClean="0"/>
            <a:t>MixColumns</a:t>
          </a:r>
          <a:r>
            <a:rPr lang="en-US" altLang="zh-TW" sz="1600" dirty="0" smtClean="0"/>
            <a:t>()</a:t>
          </a:r>
          <a:endParaRPr lang="zh-TW" altLang="en-US" sz="1600" dirty="0"/>
        </a:p>
      </dgm:t>
    </dgm:pt>
    <dgm:pt modelId="{08E73954-B9E9-4262-AFE6-41DE415FCBC1}" type="sibTrans" cxnId="{328BA7D6-6D10-41C3-8B22-E306E988D192}">
      <dgm:prSet custT="1"/>
      <dgm:spPr/>
      <dgm:t>
        <a:bodyPr/>
        <a:lstStyle/>
        <a:p>
          <a:endParaRPr lang="zh-TW" altLang="en-US" sz="1100"/>
        </a:p>
      </dgm:t>
    </dgm:pt>
    <dgm:pt modelId="{324B1633-EEA2-4DD9-89B9-5FC0F637D925}" type="parTrans" cxnId="{328BA7D6-6D10-41C3-8B22-E306E988D192}">
      <dgm:prSet/>
      <dgm:spPr/>
      <dgm:t>
        <a:bodyPr/>
        <a:lstStyle/>
        <a:p>
          <a:endParaRPr lang="zh-TW" altLang="en-US" sz="2800"/>
        </a:p>
      </dgm:t>
    </dgm:pt>
    <dgm:pt modelId="{5B40D15F-7FE1-4519-AE84-59A1188F4DD4}">
      <dgm:prSet phldrT="[文字]" custT="1"/>
      <dgm:spPr/>
      <dgm:t>
        <a:bodyPr/>
        <a:lstStyle/>
        <a:p>
          <a:r>
            <a:rPr lang="en-US" altLang="zh-TW" sz="1600" dirty="0" err="1" smtClean="0"/>
            <a:t>ShiftRows</a:t>
          </a:r>
          <a:r>
            <a:rPr lang="en-US" altLang="zh-TW" sz="1600" dirty="0" smtClean="0"/>
            <a:t>()</a:t>
          </a:r>
          <a:endParaRPr lang="zh-TW" altLang="en-US" sz="1600" dirty="0"/>
        </a:p>
      </dgm:t>
    </dgm:pt>
    <dgm:pt modelId="{0839BECD-7651-40BC-A66E-B9FC0DDFACA3}" type="sibTrans" cxnId="{A1F63C6F-9B2D-4751-AA4E-CAD2191DDB38}">
      <dgm:prSet custT="1"/>
      <dgm:spPr/>
      <dgm:t>
        <a:bodyPr/>
        <a:lstStyle/>
        <a:p>
          <a:endParaRPr lang="zh-TW" altLang="en-US" sz="1100"/>
        </a:p>
      </dgm:t>
    </dgm:pt>
    <dgm:pt modelId="{BBBB59AA-2644-4E24-BC1A-6693D0CF53C4}" type="parTrans" cxnId="{A1F63C6F-9B2D-4751-AA4E-CAD2191DDB38}">
      <dgm:prSet/>
      <dgm:spPr/>
      <dgm:t>
        <a:bodyPr/>
        <a:lstStyle/>
        <a:p>
          <a:endParaRPr lang="zh-TW" altLang="en-US" sz="2800"/>
        </a:p>
      </dgm:t>
    </dgm:pt>
    <dgm:pt modelId="{5839D210-24B6-4A46-881D-E2F7363673A3}">
      <dgm:prSet phldrT="[文字]" custT="1"/>
      <dgm:spPr/>
      <dgm:t>
        <a:bodyPr/>
        <a:lstStyle/>
        <a:p>
          <a:r>
            <a:rPr lang="en-US" altLang="zh-TW" sz="1600" dirty="0" err="1" smtClean="0"/>
            <a:t>SubBytes</a:t>
          </a:r>
          <a:r>
            <a:rPr lang="en-US" altLang="zh-TW" sz="1600" dirty="0" smtClean="0"/>
            <a:t>()</a:t>
          </a:r>
          <a:endParaRPr lang="zh-TW" altLang="en-US" sz="1600" dirty="0"/>
        </a:p>
      </dgm:t>
    </dgm:pt>
    <dgm:pt modelId="{DB98AFE1-073F-4B19-AEC6-52955B51A3C0}" type="sibTrans" cxnId="{0DF6396C-7A3E-4000-86D1-33D236CC69CD}">
      <dgm:prSet custT="1"/>
      <dgm:spPr/>
      <dgm:t>
        <a:bodyPr/>
        <a:lstStyle/>
        <a:p>
          <a:endParaRPr lang="zh-TW" altLang="en-US" sz="1100"/>
        </a:p>
      </dgm:t>
    </dgm:pt>
    <dgm:pt modelId="{5EA882CC-6754-4733-A81D-1B81A6AAD1DE}" type="parTrans" cxnId="{0DF6396C-7A3E-4000-86D1-33D236CC69CD}">
      <dgm:prSet/>
      <dgm:spPr/>
      <dgm:t>
        <a:bodyPr/>
        <a:lstStyle/>
        <a:p>
          <a:endParaRPr lang="zh-TW" altLang="en-US" sz="2800"/>
        </a:p>
      </dgm:t>
    </dgm:pt>
    <dgm:pt modelId="{0F6A356F-6870-4306-B6F5-D239AAAE38DD}" type="pres">
      <dgm:prSet presAssocID="{A6D61091-6F00-4EAD-BA50-878255615B8D}" presName="Name0" presStyleCnt="0">
        <dgm:presLayoutVars>
          <dgm:dir/>
          <dgm:resizeHandles val="exact"/>
        </dgm:presLayoutVars>
      </dgm:prSet>
      <dgm:spPr/>
    </dgm:pt>
    <dgm:pt modelId="{59E7B66E-2701-4AC6-9CE4-2F810F685578}" type="pres">
      <dgm:prSet presAssocID="{5839D210-24B6-4A46-881D-E2F7363673A3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E34D339-74AE-4549-AD4F-BEF097B7244F}" type="pres">
      <dgm:prSet presAssocID="{DB98AFE1-073F-4B19-AEC6-52955B51A3C0}" presName="sibTrans" presStyleLbl="sibTrans2D1" presStyleIdx="0" presStyleCnt="3" custLinFactNeighborY="1257"/>
      <dgm:spPr/>
      <dgm:t>
        <a:bodyPr/>
        <a:lstStyle/>
        <a:p>
          <a:endParaRPr lang="zh-TW" altLang="en-US"/>
        </a:p>
      </dgm:t>
    </dgm:pt>
    <dgm:pt modelId="{3067CEC3-10D6-429C-981E-8CB13D07D20B}" type="pres">
      <dgm:prSet presAssocID="{DB98AFE1-073F-4B19-AEC6-52955B51A3C0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616EA67A-EF53-4B88-B069-EC060ED3C758}" type="pres">
      <dgm:prSet presAssocID="{5B40D15F-7FE1-4519-AE84-59A1188F4DD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08A92FD-8C13-4388-B5E6-E429DE4AB040}" type="pres">
      <dgm:prSet presAssocID="{0839BECD-7651-40BC-A66E-B9FC0DDFACA3}" presName="sibTrans" presStyleLbl="sibTrans2D1" presStyleIdx="1" presStyleCnt="3" custLinFactNeighborY="1257"/>
      <dgm:spPr/>
      <dgm:t>
        <a:bodyPr/>
        <a:lstStyle/>
        <a:p>
          <a:endParaRPr lang="zh-TW" altLang="en-US"/>
        </a:p>
      </dgm:t>
    </dgm:pt>
    <dgm:pt modelId="{45156666-435F-458A-9584-E0BBE4F5563A}" type="pres">
      <dgm:prSet presAssocID="{0839BECD-7651-40BC-A66E-B9FC0DDFACA3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E1FDE1E8-B4E0-42C3-8E21-DC7CBD2246D2}" type="pres">
      <dgm:prSet presAssocID="{EC7D5BDA-4748-484D-BF78-6C25E2D59A5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543459F-7F46-470A-86B2-8C1727E05BD0}" type="pres">
      <dgm:prSet presAssocID="{08E73954-B9E9-4262-AFE6-41DE415FCBC1}" presName="sibTrans" presStyleLbl="sibTrans2D1" presStyleIdx="2" presStyleCnt="3" custLinFactNeighborY="1257"/>
      <dgm:spPr/>
      <dgm:t>
        <a:bodyPr/>
        <a:lstStyle/>
        <a:p>
          <a:endParaRPr lang="zh-TW" altLang="en-US"/>
        </a:p>
      </dgm:t>
    </dgm:pt>
    <dgm:pt modelId="{EC651510-F13E-4CB0-B9D7-71A67BEDCFD6}" type="pres">
      <dgm:prSet presAssocID="{08E73954-B9E9-4262-AFE6-41DE415FCBC1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0F251260-19D7-4354-8406-0BDB8B2286B5}" type="pres">
      <dgm:prSet presAssocID="{496E3FF7-BB3A-455F-92B2-7F28C1B14A7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E8ACD025-DAAB-4964-B315-926A51D60D92}" type="presOf" srcId="{DB98AFE1-073F-4B19-AEC6-52955B51A3C0}" destId="{BE34D339-74AE-4549-AD4F-BEF097B7244F}" srcOrd="0" destOrd="0" presId="urn:microsoft.com/office/officeart/2005/8/layout/process1"/>
    <dgm:cxn modelId="{B1487CAD-63D0-4C42-BB60-B3C2AE4C003E}" type="presOf" srcId="{08E73954-B9E9-4262-AFE6-41DE415FCBC1}" destId="{EC651510-F13E-4CB0-B9D7-71A67BEDCFD6}" srcOrd="1" destOrd="0" presId="urn:microsoft.com/office/officeart/2005/8/layout/process1"/>
    <dgm:cxn modelId="{3F636A18-E956-440B-848A-A09191FE1CBB}" type="presOf" srcId="{DB98AFE1-073F-4B19-AEC6-52955B51A3C0}" destId="{3067CEC3-10D6-429C-981E-8CB13D07D20B}" srcOrd="1" destOrd="0" presId="urn:microsoft.com/office/officeart/2005/8/layout/process1"/>
    <dgm:cxn modelId="{F6D1640D-AEDD-4C2D-BC33-6C65A4819AF7}" type="presOf" srcId="{496E3FF7-BB3A-455F-92B2-7F28C1B14A76}" destId="{0F251260-19D7-4354-8406-0BDB8B2286B5}" srcOrd="0" destOrd="0" presId="urn:microsoft.com/office/officeart/2005/8/layout/process1"/>
    <dgm:cxn modelId="{0DF6396C-7A3E-4000-86D1-33D236CC69CD}" srcId="{A6D61091-6F00-4EAD-BA50-878255615B8D}" destId="{5839D210-24B6-4A46-881D-E2F7363673A3}" srcOrd="0" destOrd="0" parTransId="{5EA882CC-6754-4733-A81D-1B81A6AAD1DE}" sibTransId="{DB98AFE1-073F-4B19-AEC6-52955B51A3C0}"/>
    <dgm:cxn modelId="{BF635169-FDB4-44A1-B37F-F1704D49260A}" type="presOf" srcId="{08E73954-B9E9-4262-AFE6-41DE415FCBC1}" destId="{0543459F-7F46-470A-86B2-8C1727E05BD0}" srcOrd="0" destOrd="0" presId="urn:microsoft.com/office/officeart/2005/8/layout/process1"/>
    <dgm:cxn modelId="{131109F9-F03F-4F84-81F6-EA9BBD2C51D3}" type="presOf" srcId="{A6D61091-6F00-4EAD-BA50-878255615B8D}" destId="{0F6A356F-6870-4306-B6F5-D239AAAE38DD}" srcOrd="0" destOrd="0" presId="urn:microsoft.com/office/officeart/2005/8/layout/process1"/>
    <dgm:cxn modelId="{5C236581-830D-4A76-A1AB-A9FF75585BC2}" type="presOf" srcId="{5B40D15F-7FE1-4519-AE84-59A1188F4DD4}" destId="{616EA67A-EF53-4B88-B069-EC060ED3C758}" srcOrd="0" destOrd="0" presId="urn:microsoft.com/office/officeart/2005/8/layout/process1"/>
    <dgm:cxn modelId="{088914E2-8B7C-4F01-A4BD-0A607BF3584B}" type="presOf" srcId="{0839BECD-7651-40BC-A66E-B9FC0DDFACA3}" destId="{908A92FD-8C13-4388-B5E6-E429DE4AB040}" srcOrd="0" destOrd="0" presId="urn:microsoft.com/office/officeart/2005/8/layout/process1"/>
    <dgm:cxn modelId="{C0B79AEC-D390-4DAC-8937-1483AAC53AB9}" type="presOf" srcId="{5839D210-24B6-4A46-881D-E2F7363673A3}" destId="{59E7B66E-2701-4AC6-9CE4-2F810F685578}" srcOrd="0" destOrd="0" presId="urn:microsoft.com/office/officeart/2005/8/layout/process1"/>
    <dgm:cxn modelId="{60517491-F591-49FC-8199-F2DF03CE4E20}" type="presOf" srcId="{EC7D5BDA-4748-484D-BF78-6C25E2D59A5A}" destId="{E1FDE1E8-B4E0-42C3-8E21-DC7CBD2246D2}" srcOrd="0" destOrd="0" presId="urn:microsoft.com/office/officeart/2005/8/layout/process1"/>
    <dgm:cxn modelId="{A1F63C6F-9B2D-4751-AA4E-CAD2191DDB38}" srcId="{A6D61091-6F00-4EAD-BA50-878255615B8D}" destId="{5B40D15F-7FE1-4519-AE84-59A1188F4DD4}" srcOrd="1" destOrd="0" parTransId="{BBBB59AA-2644-4E24-BC1A-6693D0CF53C4}" sibTransId="{0839BECD-7651-40BC-A66E-B9FC0DDFACA3}"/>
    <dgm:cxn modelId="{4D92AD70-3BF2-41E7-B88A-E64E5302CECF}" srcId="{A6D61091-6F00-4EAD-BA50-878255615B8D}" destId="{496E3FF7-BB3A-455F-92B2-7F28C1B14A76}" srcOrd="3" destOrd="0" parTransId="{76C60750-E99F-44FD-89B7-505A069CBE96}" sibTransId="{C02D3490-14DE-4354-AA7F-125E3F7D1B7D}"/>
    <dgm:cxn modelId="{328BA7D6-6D10-41C3-8B22-E306E988D192}" srcId="{A6D61091-6F00-4EAD-BA50-878255615B8D}" destId="{EC7D5BDA-4748-484D-BF78-6C25E2D59A5A}" srcOrd="2" destOrd="0" parTransId="{324B1633-EEA2-4DD9-89B9-5FC0F637D925}" sibTransId="{08E73954-B9E9-4262-AFE6-41DE415FCBC1}"/>
    <dgm:cxn modelId="{5A6A2065-6330-4EAE-A1A2-C316488CE7A0}" type="presOf" srcId="{0839BECD-7651-40BC-A66E-B9FC0DDFACA3}" destId="{45156666-435F-458A-9584-E0BBE4F5563A}" srcOrd="1" destOrd="0" presId="urn:microsoft.com/office/officeart/2005/8/layout/process1"/>
    <dgm:cxn modelId="{E0E38A19-74C1-4842-8A0F-A08397014309}" type="presParOf" srcId="{0F6A356F-6870-4306-B6F5-D239AAAE38DD}" destId="{59E7B66E-2701-4AC6-9CE4-2F810F685578}" srcOrd="0" destOrd="0" presId="urn:microsoft.com/office/officeart/2005/8/layout/process1"/>
    <dgm:cxn modelId="{611B0F3B-DD24-4D08-9AEF-3337736234F3}" type="presParOf" srcId="{0F6A356F-6870-4306-B6F5-D239AAAE38DD}" destId="{BE34D339-74AE-4549-AD4F-BEF097B7244F}" srcOrd="1" destOrd="0" presId="urn:microsoft.com/office/officeart/2005/8/layout/process1"/>
    <dgm:cxn modelId="{78F80EC0-6FC0-4124-9C4A-CBEDEF252FCB}" type="presParOf" srcId="{BE34D339-74AE-4549-AD4F-BEF097B7244F}" destId="{3067CEC3-10D6-429C-981E-8CB13D07D20B}" srcOrd="0" destOrd="0" presId="urn:microsoft.com/office/officeart/2005/8/layout/process1"/>
    <dgm:cxn modelId="{E49BBA67-5986-4B86-B7CA-C177105F5CD5}" type="presParOf" srcId="{0F6A356F-6870-4306-B6F5-D239AAAE38DD}" destId="{616EA67A-EF53-4B88-B069-EC060ED3C758}" srcOrd="2" destOrd="0" presId="urn:microsoft.com/office/officeart/2005/8/layout/process1"/>
    <dgm:cxn modelId="{A2C8C5E6-4E0D-474A-BD07-7A992E999970}" type="presParOf" srcId="{0F6A356F-6870-4306-B6F5-D239AAAE38DD}" destId="{908A92FD-8C13-4388-B5E6-E429DE4AB040}" srcOrd="3" destOrd="0" presId="urn:microsoft.com/office/officeart/2005/8/layout/process1"/>
    <dgm:cxn modelId="{6A0296E1-215E-43D6-8502-A3A102443ACA}" type="presParOf" srcId="{908A92FD-8C13-4388-B5E6-E429DE4AB040}" destId="{45156666-435F-458A-9584-E0BBE4F5563A}" srcOrd="0" destOrd="0" presId="urn:microsoft.com/office/officeart/2005/8/layout/process1"/>
    <dgm:cxn modelId="{23EE3746-FEC6-43AF-8A03-A61BCE26936A}" type="presParOf" srcId="{0F6A356F-6870-4306-B6F5-D239AAAE38DD}" destId="{E1FDE1E8-B4E0-42C3-8E21-DC7CBD2246D2}" srcOrd="4" destOrd="0" presId="urn:microsoft.com/office/officeart/2005/8/layout/process1"/>
    <dgm:cxn modelId="{A210DCBA-33C5-48FF-8BC0-DE6D995C7E60}" type="presParOf" srcId="{0F6A356F-6870-4306-B6F5-D239AAAE38DD}" destId="{0543459F-7F46-470A-86B2-8C1727E05BD0}" srcOrd="5" destOrd="0" presId="urn:microsoft.com/office/officeart/2005/8/layout/process1"/>
    <dgm:cxn modelId="{5B18FDA8-C69E-4ECC-83E3-48530A6A2B44}" type="presParOf" srcId="{0543459F-7F46-470A-86B2-8C1727E05BD0}" destId="{EC651510-F13E-4CB0-B9D7-71A67BEDCFD6}" srcOrd="0" destOrd="0" presId="urn:microsoft.com/office/officeart/2005/8/layout/process1"/>
    <dgm:cxn modelId="{0F3BEBA5-3857-4970-A679-10C8BED4EA86}" type="presParOf" srcId="{0F6A356F-6870-4306-B6F5-D239AAAE38DD}" destId="{0F251260-19D7-4354-8406-0BDB8B2286B5}" srcOrd="6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6D61091-6F00-4EAD-BA50-878255615B8D}" type="doc">
      <dgm:prSet loTypeId="urn:microsoft.com/office/officeart/2005/8/layout/process1" loCatId="process" qsTypeId="urn:microsoft.com/office/officeart/2005/8/quickstyle/simple1" qsCatId="simple" csTypeId="urn:microsoft.com/office/officeart/2005/8/colors/accent3_1" csCatId="accent3" phldr="1"/>
      <dgm:spPr/>
    </dgm:pt>
    <dgm:pt modelId="{496E3FF7-BB3A-455F-92B2-7F28C1B14A76}">
      <dgm:prSet phldrT="[文字]" custT="1"/>
      <dgm:spPr/>
      <dgm:t>
        <a:bodyPr/>
        <a:lstStyle/>
        <a:p>
          <a:r>
            <a:rPr lang="en-US" altLang="zh-TW" sz="1600" dirty="0" err="1" smtClean="0"/>
            <a:t>AddRoundKey</a:t>
          </a:r>
          <a:r>
            <a:rPr lang="en-US" altLang="zh-TW" sz="1600" dirty="0" smtClean="0"/>
            <a:t>()</a:t>
          </a:r>
          <a:endParaRPr lang="zh-TW" altLang="en-US" sz="1600" dirty="0"/>
        </a:p>
      </dgm:t>
    </dgm:pt>
    <dgm:pt modelId="{76C60750-E99F-44FD-89B7-505A069CBE96}" type="parTrans" cxnId="{4D92AD70-3BF2-41E7-B88A-E64E5302CECF}">
      <dgm:prSet/>
      <dgm:spPr/>
      <dgm:t>
        <a:bodyPr/>
        <a:lstStyle/>
        <a:p>
          <a:endParaRPr lang="zh-TW" altLang="en-US" sz="2800"/>
        </a:p>
      </dgm:t>
    </dgm:pt>
    <dgm:pt modelId="{C02D3490-14DE-4354-AA7F-125E3F7D1B7D}" type="sibTrans" cxnId="{4D92AD70-3BF2-41E7-B88A-E64E5302CECF}">
      <dgm:prSet/>
      <dgm:spPr/>
      <dgm:t>
        <a:bodyPr/>
        <a:lstStyle/>
        <a:p>
          <a:endParaRPr lang="zh-TW" altLang="en-US" sz="2800"/>
        </a:p>
      </dgm:t>
    </dgm:pt>
    <dgm:pt modelId="{EC7D5BDA-4748-484D-BF78-6C25E2D59A5A}">
      <dgm:prSet phldrT="[文字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altLang="zh-TW" sz="1600" dirty="0" err="1" smtClean="0"/>
            <a:t>InvMixColumns</a:t>
          </a:r>
          <a:r>
            <a:rPr lang="en-US" altLang="zh-TW" sz="1600" dirty="0" smtClean="0"/>
            <a:t>()</a:t>
          </a:r>
          <a:endParaRPr lang="zh-TW" altLang="en-US" sz="1600" dirty="0"/>
        </a:p>
      </dgm:t>
    </dgm:pt>
    <dgm:pt modelId="{08E73954-B9E9-4262-AFE6-41DE415FCBC1}" type="sibTrans" cxnId="{328BA7D6-6D10-41C3-8B22-E306E988D192}">
      <dgm:prSet custT="1"/>
      <dgm:spPr/>
      <dgm:t>
        <a:bodyPr/>
        <a:lstStyle/>
        <a:p>
          <a:endParaRPr lang="zh-TW" altLang="en-US" sz="1100"/>
        </a:p>
      </dgm:t>
    </dgm:pt>
    <dgm:pt modelId="{324B1633-EEA2-4DD9-89B9-5FC0F637D925}" type="parTrans" cxnId="{328BA7D6-6D10-41C3-8B22-E306E988D192}">
      <dgm:prSet/>
      <dgm:spPr/>
      <dgm:t>
        <a:bodyPr/>
        <a:lstStyle/>
        <a:p>
          <a:endParaRPr lang="zh-TW" altLang="en-US" sz="2800"/>
        </a:p>
      </dgm:t>
    </dgm:pt>
    <dgm:pt modelId="{5B40D15F-7FE1-4519-AE84-59A1188F4DD4}">
      <dgm:prSet phldrT="[文字]" custT="1"/>
      <dgm:spPr/>
      <dgm:t>
        <a:bodyPr/>
        <a:lstStyle/>
        <a:p>
          <a:r>
            <a:rPr lang="en-US" altLang="zh-TW" sz="1600" dirty="0" err="1" smtClean="0"/>
            <a:t>InvShiftRows</a:t>
          </a:r>
          <a:r>
            <a:rPr lang="en-US" altLang="zh-TW" sz="1600" dirty="0" smtClean="0"/>
            <a:t>()</a:t>
          </a:r>
          <a:endParaRPr lang="zh-TW" altLang="en-US" sz="1600" dirty="0"/>
        </a:p>
      </dgm:t>
    </dgm:pt>
    <dgm:pt modelId="{0839BECD-7651-40BC-A66E-B9FC0DDFACA3}" type="sibTrans" cxnId="{A1F63C6F-9B2D-4751-AA4E-CAD2191DDB38}">
      <dgm:prSet custT="1"/>
      <dgm:spPr/>
      <dgm:t>
        <a:bodyPr/>
        <a:lstStyle/>
        <a:p>
          <a:endParaRPr lang="zh-TW" altLang="en-US" sz="1100"/>
        </a:p>
      </dgm:t>
    </dgm:pt>
    <dgm:pt modelId="{BBBB59AA-2644-4E24-BC1A-6693D0CF53C4}" type="parTrans" cxnId="{A1F63C6F-9B2D-4751-AA4E-CAD2191DDB38}">
      <dgm:prSet/>
      <dgm:spPr/>
      <dgm:t>
        <a:bodyPr/>
        <a:lstStyle/>
        <a:p>
          <a:endParaRPr lang="zh-TW" altLang="en-US" sz="2800"/>
        </a:p>
      </dgm:t>
    </dgm:pt>
    <dgm:pt modelId="{5839D210-24B6-4A46-881D-E2F7363673A3}">
      <dgm:prSet phldrT="[文字]" custT="1"/>
      <dgm:spPr/>
      <dgm:t>
        <a:bodyPr/>
        <a:lstStyle/>
        <a:p>
          <a:r>
            <a:rPr lang="en-US" altLang="zh-TW" sz="1600" dirty="0" err="1" smtClean="0"/>
            <a:t>InvSubBytes</a:t>
          </a:r>
          <a:r>
            <a:rPr lang="en-US" altLang="zh-TW" sz="1600" dirty="0" smtClean="0"/>
            <a:t>()</a:t>
          </a:r>
          <a:endParaRPr lang="zh-TW" altLang="en-US" sz="1600" dirty="0"/>
        </a:p>
      </dgm:t>
    </dgm:pt>
    <dgm:pt modelId="{DB98AFE1-073F-4B19-AEC6-52955B51A3C0}" type="sibTrans" cxnId="{0DF6396C-7A3E-4000-86D1-33D236CC69CD}">
      <dgm:prSet custT="1"/>
      <dgm:spPr/>
      <dgm:t>
        <a:bodyPr/>
        <a:lstStyle/>
        <a:p>
          <a:endParaRPr lang="zh-TW" altLang="en-US" sz="1100"/>
        </a:p>
      </dgm:t>
    </dgm:pt>
    <dgm:pt modelId="{5EA882CC-6754-4733-A81D-1B81A6AAD1DE}" type="parTrans" cxnId="{0DF6396C-7A3E-4000-86D1-33D236CC69CD}">
      <dgm:prSet/>
      <dgm:spPr/>
      <dgm:t>
        <a:bodyPr/>
        <a:lstStyle/>
        <a:p>
          <a:endParaRPr lang="zh-TW" altLang="en-US" sz="2800"/>
        </a:p>
      </dgm:t>
    </dgm:pt>
    <dgm:pt modelId="{0F6A356F-6870-4306-B6F5-D239AAAE38DD}" type="pres">
      <dgm:prSet presAssocID="{A6D61091-6F00-4EAD-BA50-878255615B8D}" presName="Name0" presStyleCnt="0">
        <dgm:presLayoutVars>
          <dgm:dir/>
          <dgm:resizeHandles val="exact"/>
        </dgm:presLayoutVars>
      </dgm:prSet>
      <dgm:spPr/>
    </dgm:pt>
    <dgm:pt modelId="{59E7B66E-2701-4AC6-9CE4-2F810F685578}" type="pres">
      <dgm:prSet presAssocID="{5839D210-24B6-4A46-881D-E2F7363673A3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E34D339-74AE-4549-AD4F-BEF097B7244F}" type="pres">
      <dgm:prSet presAssocID="{DB98AFE1-073F-4B19-AEC6-52955B51A3C0}" presName="sibTrans" presStyleLbl="sibTrans2D1" presStyleIdx="0" presStyleCnt="3" custLinFactNeighborY="1257"/>
      <dgm:spPr/>
      <dgm:t>
        <a:bodyPr/>
        <a:lstStyle/>
        <a:p>
          <a:endParaRPr lang="zh-TW" altLang="en-US"/>
        </a:p>
      </dgm:t>
    </dgm:pt>
    <dgm:pt modelId="{3067CEC3-10D6-429C-981E-8CB13D07D20B}" type="pres">
      <dgm:prSet presAssocID="{DB98AFE1-073F-4B19-AEC6-52955B51A3C0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616EA67A-EF53-4B88-B069-EC060ED3C758}" type="pres">
      <dgm:prSet presAssocID="{5B40D15F-7FE1-4519-AE84-59A1188F4DD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08A92FD-8C13-4388-B5E6-E429DE4AB040}" type="pres">
      <dgm:prSet presAssocID="{0839BECD-7651-40BC-A66E-B9FC0DDFACA3}" presName="sibTrans" presStyleLbl="sibTrans2D1" presStyleIdx="1" presStyleCnt="3" custLinFactNeighborY="1257"/>
      <dgm:spPr/>
      <dgm:t>
        <a:bodyPr/>
        <a:lstStyle/>
        <a:p>
          <a:endParaRPr lang="zh-TW" altLang="en-US"/>
        </a:p>
      </dgm:t>
    </dgm:pt>
    <dgm:pt modelId="{45156666-435F-458A-9584-E0BBE4F5563A}" type="pres">
      <dgm:prSet presAssocID="{0839BECD-7651-40BC-A66E-B9FC0DDFACA3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E1FDE1E8-B4E0-42C3-8E21-DC7CBD2246D2}" type="pres">
      <dgm:prSet presAssocID="{EC7D5BDA-4748-484D-BF78-6C25E2D59A5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543459F-7F46-470A-86B2-8C1727E05BD0}" type="pres">
      <dgm:prSet presAssocID="{08E73954-B9E9-4262-AFE6-41DE415FCBC1}" presName="sibTrans" presStyleLbl="sibTrans2D1" presStyleIdx="2" presStyleCnt="3" custLinFactNeighborY="1257"/>
      <dgm:spPr/>
      <dgm:t>
        <a:bodyPr/>
        <a:lstStyle/>
        <a:p>
          <a:endParaRPr lang="zh-TW" altLang="en-US"/>
        </a:p>
      </dgm:t>
    </dgm:pt>
    <dgm:pt modelId="{EC651510-F13E-4CB0-B9D7-71A67BEDCFD6}" type="pres">
      <dgm:prSet presAssocID="{08E73954-B9E9-4262-AFE6-41DE415FCBC1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0F251260-19D7-4354-8406-0BDB8B2286B5}" type="pres">
      <dgm:prSet presAssocID="{496E3FF7-BB3A-455F-92B2-7F28C1B14A7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E8ACD025-DAAB-4964-B315-926A51D60D92}" type="presOf" srcId="{DB98AFE1-073F-4B19-AEC6-52955B51A3C0}" destId="{BE34D339-74AE-4549-AD4F-BEF097B7244F}" srcOrd="0" destOrd="0" presId="urn:microsoft.com/office/officeart/2005/8/layout/process1"/>
    <dgm:cxn modelId="{B1487CAD-63D0-4C42-BB60-B3C2AE4C003E}" type="presOf" srcId="{08E73954-B9E9-4262-AFE6-41DE415FCBC1}" destId="{EC651510-F13E-4CB0-B9D7-71A67BEDCFD6}" srcOrd="1" destOrd="0" presId="urn:microsoft.com/office/officeart/2005/8/layout/process1"/>
    <dgm:cxn modelId="{3F636A18-E956-440B-848A-A09191FE1CBB}" type="presOf" srcId="{DB98AFE1-073F-4B19-AEC6-52955B51A3C0}" destId="{3067CEC3-10D6-429C-981E-8CB13D07D20B}" srcOrd="1" destOrd="0" presId="urn:microsoft.com/office/officeart/2005/8/layout/process1"/>
    <dgm:cxn modelId="{F6D1640D-AEDD-4C2D-BC33-6C65A4819AF7}" type="presOf" srcId="{496E3FF7-BB3A-455F-92B2-7F28C1B14A76}" destId="{0F251260-19D7-4354-8406-0BDB8B2286B5}" srcOrd="0" destOrd="0" presId="urn:microsoft.com/office/officeart/2005/8/layout/process1"/>
    <dgm:cxn modelId="{0DF6396C-7A3E-4000-86D1-33D236CC69CD}" srcId="{A6D61091-6F00-4EAD-BA50-878255615B8D}" destId="{5839D210-24B6-4A46-881D-E2F7363673A3}" srcOrd="0" destOrd="0" parTransId="{5EA882CC-6754-4733-A81D-1B81A6AAD1DE}" sibTransId="{DB98AFE1-073F-4B19-AEC6-52955B51A3C0}"/>
    <dgm:cxn modelId="{BF635169-FDB4-44A1-B37F-F1704D49260A}" type="presOf" srcId="{08E73954-B9E9-4262-AFE6-41DE415FCBC1}" destId="{0543459F-7F46-470A-86B2-8C1727E05BD0}" srcOrd="0" destOrd="0" presId="urn:microsoft.com/office/officeart/2005/8/layout/process1"/>
    <dgm:cxn modelId="{131109F9-F03F-4F84-81F6-EA9BBD2C51D3}" type="presOf" srcId="{A6D61091-6F00-4EAD-BA50-878255615B8D}" destId="{0F6A356F-6870-4306-B6F5-D239AAAE38DD}" srcOrd="0" destOrd="0" presId="urn:microsoft.com/office/officeart/2005/8/layout/process1"/>
    <dgm:cxn modelId="{5C236581-830D-4A76-A1AB-A9FF75585BC2}" type="presOf" srcId="{5B40D15F-7FE1-4519-AE84-59A1188F4DD4}" destId="{616EA67A-EF53-4B88-B069-EC060ED3C758}" srcOrd="0" destOrd="0" presId="urn:microsoft.com/office/officeart/2005/8/layout/process1"/>
    <dgm:cxn modelId="{088914E2-8B7C-4F01-A4BD-0A607BF3584B}" type="presOf" srcId="{0839BECD-7651-40BC-A66E-B9FC0DDFACA3}" destId="{908A92FD-8C13-4388-B5E6-E429DE4AB040}" srcOrd="0" destOrd="0" presId="urn:microsoft.com/office/officeart/2005/8/layout/process1"/>
    <dgm:cxn modelId="{C0B79AEC-D390-4DAC-8937-1483AAC53AB9}" type="presOf" srcId="{5839D210-24B6-4A46-881D-E2F7363673A3}" destId="{59E7B66E-2701-4AC6-9CE4-2F810F685578}" srcOrd="0" destOrd="0" presId="urn:microsoft.com/office/officeart/2005/8/layout/process1"/>
    <dgm:cxn modelId="{60517491-F591-49FC-8199-F2DF03CE4E20}" type="presOf" srcId="{EC7D5BDA-4748-484D-BF78-6C25E2D59A5A}" destId="{E1FDE1E8-B4E0-42C3-8E21-DC7CBD2246D2}" srcOrd="0" destOrd="0" presId="urn:microsoft.com/office/officeart/2005/8/layout/process1"/>
    <dgm:cxn modelId="{A1F63C6F-9B2D-4751-AA4E-CAD2191DDB38}" srcId="{A6D61091-6F00-4EAD-BA50-878255615B8D}" destId="{5B40D15F-7FE1-4519-AE84-59A1188F4DD4}" srcOrd="1" destOrd="0" parTransId="{BBBB59AA-2644-4E24-BC1A-6693D0CF53C4}" sibTransId="{0839BECD-7651-40BC-A66E-B9FC0DDFACA3}"/>
    <dgm:cxn modelId="{4D92AD70-3BF2-41E7-B88A-E64E5302CECF}" srcId="{A6D61091-6F00-4EAD-BA50-878255615B8D}" destId="{496E3FF7-BB3A-455F-92B2-7F28C1B14A76}" srcOrd="3" destOrd="0" parTransId="{76C60750-E99F-44FD-89B7-505A069CBE96}" sibTransId="{C02D3490-14DE-4354-AA7F-125E3F7D1B7D}"/>
    <dgm:cxn modelId="{328BA7D6-6D10-41C3-8B22-E306E988D192}" srcId="{A6D61091-6F00-4EAD-BA50-878255615B8D}" destId="{EC7D5BDA-4748-484D-BF78-6C25E2D59A5A}" srcOrd="2" destOrd="0" parTransId="{324B1633-EEA2-4DD9-89B9-5FC0F637D925}" sibTransId="{08E73954-B9E9-4262-AFE6-41DE415FCBC1}"/>
    <dgm:cxn modelId="{5A6A2065-6330-4EAE-A1A2-C316488CE7A0}" type="presOf" srcId="{0839BECD-7651-40BC-A66E-B9FC0DDFACA3}" destId="{45156666-435F-458A-9584-E0BBE4F5563A}" srcOrd="1" destOrd="0" presId="urn:microsoft.com/office/officeart/2005/8/layout/process1"/>
    <dgm:cxn modelId="{E0E38A19-74C1-4842-8A0F-A08397014309}" type="presParOf" srcId="{0F6A356F-6870-4306-B6F5-D239AAAE38DD}" destId="{59E7B66E-2701-4AC6-9CE4-2F810F685578}" srcOrd="0" destOrd="0" presId="urn:microsoft.com/office/officeart/2005/8/layout/process1"/>
    <dgm:cxn modelId="{611B0F3B-DD24-4D08-9AEF-3337736234F3}" type="presParOf" srcId="{0F6A356F-6870-4306-B6F5-D239AAAE38DD}" destId="{BE34D339-74AE-4549-AD4F-BEF097B7244F}" srcOrd="1" destOrd="0" presId="urn:microsoft.com/office/officeart/2005/8/layout/process1"/>
    <dgm:cxn modelId="{78F80EC0-6FC0-4124-9C4A-CBEDEF252FCB}" type="presParOf" srcId="{BE34D339-74AE-4549-AD4F-BEF097B7244F}" destId="{3067CEC3-10D6-429C-981E-8CB13D07D20B}" srcOrd="0" destOrd="0" presId="urn:microsoft.com/office/officeart/2005/8/layout/process1"/>
    <dgm:cxn modelId="{E49BBA67-5986-4B86-B7CA-C177105F5CD5}" type="presParOf" srcId="{0F6A356F-6870-4306-B6F5-D239AAAE38DD}" destId="{616EA67A-EF53-4B88-B069-EC060ED3C758}" srcOrd="2" destOrd="0" presId="urn:microsoft.com/office/officeart/2005/8/layout/process1"/>
    <dgm:cxn modelId="{A2C8C5E6-4E0D-474A-BD07-7A992E999970}" type="presParOf" srcId="{0F6A356F-6870-4306-B6F5-D239AAAE38DD}" destId="{908A92FD-8C13-4388-B5E6-E429DE4AB040}" srcOrd="3" destOrd="0" presId="urn:microsoft.com/office/officeart/2005/8/layout/process1"/>
    <dgm:cxn modelId="{6A0296E1-215E-43D6-8502-A3A102443ACA}" type="presParOf" srcId="{908A92FD-8C13-4388-B5E6-E429DE4AB040}" destId="{45156666-435F-458A-9584-E0BBE4F5563A}" srcOrd="0" destOrd="0" presId="urn:microsoft.com/office/officeart/2005/8/layout/process1"/>
    <dgm:cxn modelId="{23EE3746-FEC6-43AF-8A03-A61BCE26936A}" type="presParOf" srcId="{0F6A356F-6870-4306-B6F5-D239AAAE38DD}" destId="{E1FDE1E8-B4E0-42C3-8E21-DC7CBD2246D2}" srcOrd="4" destOrd="0" presId="urn:microsoft.com/office/officeart/2005/8/layout/process1"/>
    <dgm:cxn modelId="{A210DCBA-33C5-48FF-8BC0-DE6D995C7E60}" type="presParOf" srcId="{0F6A356F-6870-4306-B6F5-D239AAAE38DD}" destId="{0543459F-7F46-470A-86B2-8C1727E05BD0}" srcOrd="5" destOrd="0" presId="urn:microsoft.com/office/officeart/2005/8/layout/process1"/>
    <dgm:cxn modelId="{5B18FDA8-C69E-4ECC-83E3-48530A6A2B44}" type="presParOf" srcId="{0543459F-7F46-470A-86B2-8C1727E05BD0}" destId="{EC651510-F13E-4CB0-B9D7-71A67BEDCFD6}" srcOrd="0" destOrd="0" presId="urn:microsoft.com/office/officeart/2005/8/layout/process1"/>
    <dgm:cxn modelId="{0F3BEBA5-3857-4970-A679-10C8BED4EA86}" type="presParOf" srcId="{0F6A356F-6870-4306-B6F5-D239AAAE38DD}" destId="{0F251260-19D7-4354-8406-0BDB8B2286B5}" srcOrd="6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6D61091-6F00-4EAD-BA50-878255615B8D}" type="doc">
      <dgm:prSet loTypeId="urn:microsoft.com/office/officeart/2005/8/layout/process1" loCatId="process" qsTypeId="urn:microsoft.com/office/officeart/2005/8/quickstyle/simple1" qsCatId="simple" csTypeId="urn:microsoft.com/office/officeart/2005/8/colors/accent3_1" csCatId="accent3" phldr="1"/>
      <dgm:spPr/>
    </dgm:pt>
    <dgm:pt modelId="{496E3FF7-BB3A-455F-92B2-7F28C1B14A76}">
      <dgm:prSet phldrT="[文字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altLang="zh-TW" sz="1600" dirty="0" err="1" smtClean="0"/>
            <a:t>AddRoundKey</a:t>
          </a:r>
          <a:r>
            <a:rPr lang="en-US" altLang="zh-TW" sz="1600" dirty="0" smtClean="0"/>
            <a:t>()</a:t>
          </a:r>
          <a:endParaRPr lang="zh-TW" altLang="en-US" sz="1600" dirty="0"/>
        </a:p>
      </dgm:t>
    </dgm:pt>
    <dgm:pt modelId="{76C60750-E99F-44FD-89B7-505A069CBE96}" type="parTrans" cxnId="{4D92AD70-3BF2-41E7-B88A-E64E5302CECF}">
      <dgm:prSet/>
      <dgm:spPr/>
      <dgm:t>
        <a:bodyPr/>
        <a:lstStyle/>
        <a:p>
          <a:endParaRPr lang="zh-TW" altLang="en-US" sz="2800"/>
        </a:p>
      </dgm:t>
    </dgm:pt>
    <dgm:pt modelId="{C02D3490-14DE-4354-AA7F-125E3F7D1B7D}" type="sibTrans" cxnId="{4D92AD70-3BF2-41E7-B88A-E64E5302CECF}">
      <dgm:prSet/>
      <dgm:spPr/>
      <dgm:t>
        <a:bodyPr/>
        <a:lstStyle/>
        <a:p>
          <a:endParaRPr lang="zh-TW" altLang="en-US" sz="2800"/>
        </a:p>
      </dgm:t>
    </dgm:pt>
    <dgm:pt modelId="{EC7D5BDA-4748-484D-BF78-6C25E2D59A5A}">
      <dgm:prSet phldrT="[文字]" custT="1"/>
      <dgm:spPr/>
      <dgm:t>
        <a:bodyPr/>
        <a:lstStyle/>
        <a:p>
          <a:r>
            <a:rPr lang="en-US" altLang="zh-TW" sz="1600" dirty="0" err="1" smtClean="0"/>
            <a:t>MixColumns</a:t>
          </a:r>
          <a:r>
            <a:rPr lang="en-US" altLang="zh-TW" sz="1600" dirty="0" smtClean="0"/>
            <a:t>()</a:t>
          </a:r>
          <a:endParaRPr lang="zh-TW" altLang="en-US" sz="1600" dirty="0"/>
        </a:p>
      </dgm:t>
    </dgm:pt>
    <dgm:pt modelId="{08E73954-B9E9-4262-AFE6-41DE415FCBC1}" type="sibTrans" cxnId="{328BA7D6-6D10-41C3-8B22-E306E988D192}">
      <dgm:prSet custT="1"/>
      <dgm:spPr/>
      <dgm:t>
        <a:bodyPr/>
        <a:lstStyle/>
        <a:p>
          <a:endParaRPr lang="zh-TW" altLang="en-US" sz="1100"/>
        </a:p>
      </dgm:t>
    </dgm:pt>
    <dgm:pt modelId="{324B1633-EEA2-4DD9-89B9-5FC0F637D925}" type="parTrans" cxnId="{328BA7D6-6D10-41C3-8B22-E306E988D192}">
      <dgm:prSet/>
      <dgm:spPr/>
      <dgm:t>
        <a:bodyPr/>
        <a:lstStyle/>
        <a:p>
          <a:endParaRPr lang="zh-TW" altLang="en-US" sz="2800"/>
        </a:p>
      </dgm:t>
    </dgm:pt>
    <dgm:pt modelId="{5B40D15F-7FE1-4519-AE84-59A1188F4DD4}">
      <dgm:prSet phldrT="[文字]" custT="1"/>
      <dgm:spPr/>
      <dgm:t>
        <a:bodyPr/>
        <a:lstStyle/>
        <a:p>
          <a:r>
            <a:rPr lang="en-US" altLang="zh-TW" sz="1600" dirty="0" err="1" smtClean="0"/>
            <a:t>ShiftRows</a:t>
          </a:r>
          <a:r>
            <a:rPr lang="en-US" altLang="zh-TW" sz="1600" dirty="0" smtClean="0"/>
            <a:t>()</a:t>
          </a:r>
          <a:endParaRPr lang="zh-TW" altLang="en-US" sz="1600" dirty="0"/>
        </a:p>
      </dgm:t>
    </dgm:pt>
    <dgm:pt modelId="{0839BECD-7651-40BC-A66E-B9FC0DDFACA3}" type="sibTrans" cxnId="{A1F63C6F-9B2D-4751-AA4E-CAD2191DDB38}">
      <dgm:prSet custT="1"/>
      <dgm:spPr/>
      <dgm:t>
        <a:bodyPr/>
        <a:lstStyle/>
        <a:p>
          <a:endParaRPr lang="zh-TW" altLang="en-US" sz="1100"/>
        </a:p>
      </dgm:t>
    </dgm:pt>
    <dgm:pt modelId="{BBBB59AA-2644-4E24-BC1A-6693D0CF53C4}" type="parTrans" cxnId="{A1F63C6F-9B2D-4751-AA4E-CAD2191DDB38}">
      <dgm:prSet/>
      <dgm:spPr/>
      <dgm:t>
        <a:bodyPr/>
        <a:lstStyle/>
        <a:p>
          <a:endParaRPr lang="zh-TW" altLang="en-US" sz="2800"/>
        </a:p>
      </dgm:t>
    </dgm:pt>
    <dgm:pt modelId="{5839D210-24B6-4A46-881D-E2F7363673A3}">
      <dgm:prSet phldrT="[文字]" custT="1"/>
      <dgm:spPr/>
      <dgm:t>
        <a:bodyPr/>
        <a:lstStyle/>
        <a:p>
          <a:r>
            <a:rPr lang="en-US" altLang="zh-TW" sz="1600" dirty="0" err="1" smtClean="0"/>
            <a:t>SubBytes</a:t>
          </a:r>
          <a:r>
            <a:rPr lang="en-US" altLang="zh-TW" sz="1600" dirty="0" smtClean="0"/>
            <a:t>()</a:t>
          </a:r>
          <a:endParaRPr lang="zh-TW" altLang="en-US" sz="1600" dirty="0"/>
        </a:p>
      </dgm:t>
    </dgm:pt>
    <dgm:pt modelId="{DB98AFE1-073F-4B19-AEC6-52955B51A3C0}" type="sibTrans" cxnId="{0DF6396C-7A3E-4000-86D1-33D236CC69CD}">
      <dgm:prSet custT="1"/>
      <dgm:spPr/>
      <dgm:t>
        <a:bodyPr/>
        <a:lstStyle/>
        <a:p>
          <a:endParaRPr lang="zh-TW" altLang="en-US" sz="1100"/>
        </a:p>
      </dgm:t>
    </dgm:pt>
    <dgm:pt modelId="{5EA882CC-6754-4733-A81D-1B81A6AAD1DE}" type="parTrans" cxnId="{0DF6396C-7A3E-4000-86D1-33D236CC69CD}">
      <dgm:prSet/>
      <dgm:spPr/>
      <dgm:t>
        <a:bodyPr/>
        <a:lstStyle/>
        <a:p>
          <a:endParaRPr lang="zh-TW" altLang="en-US" sz="2800"/>
        </a:p>
      </dgm:t>
    </dgm:pt>
    <dgm:pt modelId="{0F6A356F-6870-4306-B6F5-D239AAAE38DD}" type="pres">
      <dgm:prSet presAssocID="{A6D61091-6F00-4EAD-BA50-878255615B8D}" presName="Name0" presStyleCnt="0">
        <dgm:presLayoutVars>
          <dgm:dir/>
          <dgm:resizeHandles val="exact"/>
        </dgm:presLayoutVars>
      </dgm:prSet>
      <dgm:spPr/>
    </dgm:pt>
    <dgm:pt modelId="{59E7B66E-2701-4AC6-9CE4-2F810F685578}" type="pres">
      <dgm:prSet presAssocID="{5839D210-24B6-4A46-881D-E2F7363673A3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E34D339-74AE-4549-AD4F-BEF097B7244F}" type="pres">
      <dgm:prSet presAssocID="{DB98AFE1-073F-4B19-AEC6-52955B51A3C0}" presName="sibTrans" presStyleLbl="sibTrans2D1" presStyleIdx="0" presStyleCnt="3" custLinFactNeighborY="1257"/>
      <dgm:spPr/>
      <dgm:t>
        <a:bodyPr/>
        <a:lstStyle/>
        <a:p>
          <a:endParaRPr lang="zh-TW" altLang="en-US"/>
        </a:p>
      </dgm:t>
    </dgm:pt>
    <dgm:pt modelId="{3067CEC3-10D6-429C-981E-8CB13D07D20B}" type="pres">
      <dgm:prSet presAssocID="{DB98AFE1-073F-4B19-AEC6-52955B51A3C0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616EA67A-EF53-4B88-B069-EC060ED3C758}" type="pres">
      <dgm:prSet presAssocID="{5B40D15F-7FE1-4519-AE84-59A1188F4DD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08A92FD-8C13-4388-B5E6-E429DE4AB040}" type="pres">
      <dgm:prSet presAssocID="{0839BECD-7651-40BC-A66E-B9FC0DDFACA3}" presName="sibTrans" presStyleLbl="sibTrans2D1" presStyleIdx="1" presStyleCnt="3" custLinFactNeighborY="1257"/>
      <dgm:spPr/>
      <dgm:t>
        <a:bodyPr/>
        <a:lstStyle/>
        <a:p>
          <a:endParaRPr lang="zh-TW" altLang="en-US"/>
        </a:p>
      </dgm:t>
    </dgm:pt>
    <dgm:pt modelId="{45156666-435F-458A-9584-E0BBE4F5563A}" type="pres">
      <dgm:prSet presAssocID="{0839BECD-7651-40BC-A66E-B9FC0DDFACA3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E1FDE1E8-B4E0-42C3-8E21-DC7CBD2246D2}" type="pres">
      <dgm:prSet presAssocID="{EC7D5BDA-4748-484D-BF78-6C25E2D59A5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543459F-7F46-470A-86B2-8C1727E05BD0}" type="pres">
      <dgm:prSet presAssocID="{08E73954-B9E9-4262-AFE6-41DE415FCBC1}" presName="sibTrans" presStyleLbl="sibTrans2D1" presStyleIdx="2" presStyleCnt="3" custLinFactNeighborY="1257"/>
      <dgm:spPr/>
      <dgm:t>
        <a:bodyPr/>
        <a:lstStyle/>
        <a:p>
          <a:endParaRPr lang="zh-TW" altLang="en-US"/>
        </a:p>
      </dgm:t>
    </dgm:pt>
    <dgm:pt modelId="{EC651510-F13E-4CB0-B9D7-71A67BEDCFD6}" type="pres">
      <dgm:prSet presAssocID="{08E73954-B9E9-4262-AFE6-41DE415FCBC1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0F251260-19D7-4354-8406-0BDB8B2286B5}" type="pres">
      <dgm:prSet presAssocID="{496E3FF7-BB3A-455F-92B2-7F28C1B14A7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E8ACD025-DAAB-4964-B315-926A51D60D92}" type="presOf" srcId="{DB98AFE1-073F-4B19-AEC6-52955B51A3C0}" destId="{BE34D339-74AE-4549-AD4F-BEF097B7244F}" srcOrd="0" destOrd="0" presId="urn:microsoft.com/office/officeart/2005/8/layout/process1"/>
    <dgm:cxn modelId="{B1487CAD-63D0-4C42-BB60-B3C2AE4C003E}" type="presOf" srcId="{08E73954-B9E9-4262-AFE6-41DE415FCBC1}" destId="{EC651510-F13E-4CB0-B9D7-71A67BEDCFD6}" srcOrd="1" destOrd="0" presId="urn:microsoft.com/office/officeart/2005/8/layout/process1"/>
    <dgm:cxn modelId="{3F636A18-E956-440B-848A-A09191FE1CBB}" type="presOf" srcId="{DB98AFE1-073F-4B19-AEC6-52955B51A3C0}" destId="{3067CEC3-10D6-429C-981E-8CB13D07D20B}" srcOrd="1" destOrd="0" presId="urn:microsoft.com/office/officeart/2005/8/layout/process1"/>
    <dgm:cxn modelId="{F6D1640D-AEDD-4C2D-BC33-6C65A4819AF7}" type="presOf" srcId="{496E3FF7-BB3A-455F-92B2-7F28C1B14A76}" destId="{0F251260-19D7-4354-8406-0BDB8B2286B5}" srcOrd="0" destOrd="0" presId="urn:microsoft.com/office/officeart/2005/8/layout/process1"/>
    <dgm:cxn modelId="{0DF6396C-7A3E-4000-86D1-33D236CC69CD}" srcId="{A6D61091-6F00-4EAD-BA50-878255615B8D}" destId="{5839D210-24B6-4A46-881D-E2F7363673A3}" srcOrd="0" destOrd="0" parTransId="{5EA882CC-6754-4733-A81D-1B81A6AAD1DE}" sibTransId="{DB98AFE1-073F-4B19-AEC6-52955B51A3C0}"/>
    <dgm:cxn modelId="{BF635169-FDB4-44A1-B37F-F1704D49260A}" type="presOf" srcId="{08E73954-B9E9-4262-AFE6-41DE415FCBC1}" destId="{0543459F-7F46-470A-86B2-8C1727E05BD0}" srcOrd="0" destOrd="0" presId="urn:microsoft.com/office/officeart/2005/8/layout/process1"/>
    <dgm:cxn modelId="{131109F9-F03F-4F84-81F6-EA9BBD2C51D3}" type="presOf" srcId="{A6D61091-6F00-4EAD-BA50-878255615B8D}" destId="{0F6A356F-6870-4306-B6F5-D239AAAE38DD}" srcOrd="0" destOrd="0" presId="urn:microsoft.com/office/officeart/2005/8/layout/process1"/>
    <dgm:cxn modelId="{5C236581-830D-4A76-A1AB-A9FF75585BC2}" type="presOf" srcId="{5B40D15F-7FE1-4519-AE84-59A1188F4DD4}" destId="{616EA67A-EF53-4B88-B069-EC060ED3C758}" srcOrd="0" destOrd="0" presId="urn:microsoft.com/office/officeart/2005/8/layout/process1"/>
    <dgm:cxn modelId="{088914E2-8B7C-4F01-A4BD-0A607BF3584B}" type="presOf" srcId="{0839BECD-7651-40BC-A66E-B9FC0DDFACA3}" destId="{908A92FD-8C13-4388-B5E6-E429DE4AB040}" srcOrd="0" destOrd="0" presId="urn:microsoft.com/office/officeart/2005/8/layout/process1"/>
    <dgm:cxn modelId="{C0B79AEC-D390-4DAC-8937-1483AAC53AB9}" type="presOf" srcId="{5839D210-24B6-4A46-881D-E2F7363673A3}" destId="{59E7B66E-2701-4AC6-9CE4-2F810F685578}" srcOrd="0" destOrd="0" presId="urn:microsoft.com/office/officeart/2005/8/layout/process1"/>
    <dgm:cxn modelId="{60517491-F591-49FC-8199-F2DF03CE4E20}" type="presOf" srcId="{EC7D5BDA-4748-484D-BF78-6C25E2D59A5A}" destId="{E1FDE1E8-B4E0-42C3-8E21-DC7CBD2246D2}" srcOrd="0" destOrd="0" presId="urn:microsoft.com/office/officeart/2005/8/layout/process1"/>
    <dgm:cxn modelId="{A1F63C6F-9B2D-4751-AA4E-CAD2191DDB38}" srcId="{A6D61091-6F00-4EAD-BA50-878255615B8D}" destId="{5B40D15F-7FE1-4519-AE84-59A1188F4DD4}" srcOrd="1" destOrd="0" parTransId="{BBBB59AA-2644-4E24-BC1A-6693D0CF53C4}" sibTransId="{0839BECD-7651-40BC-A66E-B9FC0DDFACA3}"/>
    <dgm:cxn modelId="{4D92AD70-3BF2-41E7-B88A-E64E5302CECF}" srcId="{A6D61091-6F00-4EAD-BA50-878255615B8D}" destId="{496E3FF7-BB3A-455F-92B2-7F28C1B14A76}" srcOrd="3" destOrd="0" parTransId="{76C60750-E99F-44FD-89B7-505A069CBE96}" sibTransId="{C02D3490-14DE-4354-AA7F-125E3F7D1B7D}"/>
    <dgm:cxn modelId="{328BA7D6-6D10-41C3-8B22-E306E988D192}" srcId="{A6D61091-6F00-4EAD-BA50-878255615B8D}" destId="{EC7D5BDA-4748-484D-BF78-6C25E2D59A5A}" srcOrd="2" destOrd="0" parTransId="{324B1633-EEA2-4DD9-89B9-5FC0F637D925}" sibTransId="{08E73954-B9E9-4262-AFE6-41DE415FCBC1}"/>
    <dgm:cxn modelId="{5A6A2065-6330-4EAE-A1A2-C316488CE7A0}" type="presOf" srcId="{0839BECD-7651-40BC-A66E-B9FC0DDFACA3}" destId="{45156666-435F-458A-9584-E0BBE4F5563A}" srcOrd="1" destOrd="0" presId="urn:microsoft.com/office/officeart/2005/8/layout/process1"/>
    <dgm:cxn modelId="{E0E38A19-74C1-4842-8A0F-A08397014309}" type="presParOf" srcId="{0F6A356F-6870-4306-B6F5-D239AAAE38DD}" destId="{59E7B66E-2701-4AC6-9CE4-2F810F685578}" srcOrd="0" destOrd="0" presId="urn:microsoft.com/office/officeart/2005/8/layout/process1"/>
    <dgm:cxn modelId="{611B0F3B-DD24-4D08-9AEF-3337736234F3}" type="presParOf" srcId="{0F6A356F-6870-4306-B6F5-D239AAAE38DD}" destId="{BE34D339-74AE-4549-AD4F-BEF097B7244F}" srcOrd="1" destOrd="0" presId="urn:microsoft.com/office/officeart/2005/8/layout/process1"/>
    <dgm:cxn modelId="{78F80EC0-6FC0-4124-9C4A-CBEDEF252FCB}" type="presParOf" srcId="{BE34D339-74AE-4549-AD4F-BEF097B7244F}" destId="{3067CEC3-10D6-429C-981E-8CB13D07D20B}" srcOrd="0" destOrd="0" presId="urn:microsoft.com/office/officeart/2005/8/layout/process1"/>
    <dgm:cxn modelId="{E49BBA67-5986-4B86-B7CA-C177105F5CD5}" type="presParOf" srcId="{0F6A356F-6870-4306-B6F5-D239AAAE38DD}" destId="{616EA67A-EF53-4B88-B069-EC060ED3C758}" srcOrd="2" destOrd="0" presId="urn:microsoft.com/office/officeart/2005/8/layout/process1"/>
    <dgm:cxn modelId="{A2C8C5E6-4E0D-474A-BD07-7A992E999970}" type="presParOf" srcId="{0F6A356F-6870-4306-B6F5-D239AAAE38DD}" destId="{908A92FD-8C13-4388-B5E6-E429DE4AB040}" srcOrd="3" destOrd="0" presId="urn:microsoft.com/office/officeart/2005/8/layout/process1"/>
    <dgm:cxn modelId="{6A0296E1-215E-43D6-8502-A3A102443ACA}" type="presParOf" srcId="{908A92FD-8C13-4388-B5E6-E429DE4AB040}" destId="{45156666-435F-458A-9584-E0BBE4F5563A}" srcOrd="0" destOrd="0" presId="urn:microsoft.com/office/officeart/2005/8/layout/process1"/>
    <dgm:cxn modelId="{23EE3746-FEC6-43AF-8A03-A61BCE26936A}" type="presParOf" srcId="{0F6A356F-6870-4306-B6F5-D239AAAE38DD}" destId="{E1FDE1E8-B4E0-42C3-8E21-DC7CBD2246D2}" srcOrd="4" destOrd="0" presId="urn:microsoft.com/office/officeart/2005/8/layout/process1"/>
    <dgm:cxn modelId="{A210DCBA-33C5-48FF-8BC0-DE6D995C7E60}" type="presParOf" srcId="{0F6A356F-6870-4306-B6F5-D239AAAE38DD}" destId="{0543459F-7F46-470A-86B2-8C1727E05BD0}" srcOrd="5" destOrd="0" presId="urn:microsoft.com/office/officeart/2005/8/layout/process1"/>
    <dgm:cxn modelId="{5B18FDA8-C69E-4ECC-83E3-48530A6A2B44}" type="presParOf" srcId="{0543459F-7F46-470A-86B2-8C1727E05BD0}" destId="{EC651510-F13E-4CB0-B9D7-71A67BEDCFD6}" srcOrd="0" destOrd="0" presId="urn:microsoft.com/office/officeart/2005/8/layout/process1"/>
    <dgm:cxn modelId="{0F3BEBA5-3857-4970-A679-10C8BED4EA86}" type="presParOf" srcId="{0F6A356F-6870-4306-B6F5-D239AAAE38DD}" destId="{0F251260-19D7-4354-8406-0BDB8B2286B5}" srcOrd="6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6D61091-6F00-4EAD-BA50-878255615B8D}" type="doc">
      <dgm:prSet loTypeId="urn:microsoft.com/office/officeart/2005/8/layout/process1" loCatId="process" qsTypeId="urn:microsoft.com/office/officeart/2005/8/quickstyle/simple1" qsCatId="simple" csTypeId="urn:microsoft.com/office/officeart/2005/8/colors/accent3_1" csCatId="accent3" phldr="1"/>
      <dgm:spPr/>
    </dgm:pt>
    <dgm:pt modelId="{496E3FF7-BB3A-455F-92B2-7F28C1B14A76}">
      <dgm:prSet phldrT="[文字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altLang="zh-TW" sz="1600" dirty="0" err="1" smtClean="0"/>
            <a:t>AddRoundKey</a:t>
          </a:r>
          <a:r>
            <a:rPr lang="en-US" altLang="zh-TW" sz="1600" dirty="0" smtClean="0"/>
            <a:t>()</a:t>
          </a:r>
          <a:endParaRPr lang="zh-TW" altLang="en-US" sz="1600" dirty="0"/>
        </a:p>
      </dgm:t>
    </dgm:pt>
    <dgm:pt modelId="{76C60750-E99F-44FD-89B7-505A069CBE96}" type="parTrans" cxnId="{4D92AD70-3BF2-41E7-B88A-E64E5302CECF}">
      <dgm:prSet/>
      <dgm:spPr/>
      <dgm:t>
        <a:bodyPr/>
        <a:lstStyle/>
        <a:p>
          <a:endParaRPr lang="zh-TW" altLang="en-US" sz="2800"/>
        </a:p>
      </dgm:t>
    </dgm:pt>
    <dgm:pt modelId="{C02D3490-14DE-4354-AA7F-125E3F7D1B7D}" type="sibTrans" cxnId="{4D92AD70-3BF2-41E7-B88A-E64E5302CECF}">
      <dgm:prSet/>
      <dgm:spPr/>
      <dgm:t>
        <a:bodyPr/>
        <a:lstStyle/>
        <a:p>
          <a:endParaRPr lang="zh-TW" altLang="en-US" sz="2800"/>
        </a:p>
      </dgm:t>
    </dgm:pt>
    <dgm:pt modelId="{EC7D5BDA-4748-484D-BF78-6C25E2D59A5A}">
      <dgm:prSet phldrT="[文字]" custT="1"/>
      <dgm:spPr/>
      <dgm:t>
        <a:bodyPr/>
        <a:lstStyle/>
        <a:p>
          <a:r>
            <a:rPr lang="en-US" altLang="zh-TW" sz="1600" dirty="0" err="1" smtClean="0"/>
            <a:t>InvMixColumns</a:t>
          </a:r>
          <a:r>
            <a:rPr lang="en-US" altLang="zh-TW" sz="1600" dirty="0" smtClean="0"/>
            <a:t>()</a:t>
          </a:r>
          <a:endParaRPr lang="zh-TW" altLang="en-US" sz="1600" dirty="0"/>
        </a:p>
      </dgm:t>
    </dgm:pt>
    <dgm:pt modelId="{08E73954-B9E9-4262-AFE6-41DE415FCBC1}" type="sibTrans" cxnId="{328BA7D6-6D10-41C3-8B22-E306E988D192}">
      <dgm:prSet custT="1"/>
      <dgm:spPr/>
      <dgm:t>
        <a:bodyPr/>
        <a:lstStyle/>
        <a:p>
          <a:endParaRPr lang="zh-TW" altLang="en-US" sz="1100"/>
        </a:p>
      </dgm:t>
    </dgm:pt>
    <dgm:pt modelId="{324B1633-EEA2-4DD9-89B9-5FC0F637D925}" type="parTrans" cxnId="{328BA7D6-6D10-41C3-8B22-E306E988D192}">
      <dgm:prSet/>
      <dgm:spPr/>
      <dgm:t>
        <a:bodyPr/>
        <a:lstStyle/>
        <a:p>
          <a:endParaRPr lang="zh-TW" altLang="en-US" sz="2800"/>
        </a:p>
      </dgm:t>
    </dgm:pt>
    <dgm:pt modelId="{5B40D15F-7FE1-4519-AE84-59A1188F4DD4}">
      <dgm:prSet phldrT="[文字]" custT="1"/>
      <dgm:spPr/>
      <dgm:t>
        <a:bodyPr/>
        <a:lstStyle/>
        <a:p>
          <a:r>
            <a:rPr lang="en-US" altLang="zh-TW" sz="1600" dirty="0" err="1" smtClean="0"/>
            <a:t>InvShiftRows</a:t>
          </a:r>
          <a:r>
            <a:rPr lang="en-US" altLang="zh-TW" sz="1600" dirty="0" smtClean="0"/>
            <a:t>()</a:t>
          </a:r>
          <a:endParaRPr lang="zh-TW" altLang="en-US" sz="1600" dirty="0"/>
        </a:p>
      </dgm:t>
    </dgm:pt>
    <dgm:pt modelId="{0839BECD-7651-40BC-A66E-B9FC0DDFACA3}" type="sibTrans" cxnId="{A1F63C6F-9B2D-4751-AA4E-CAD2191DDB38}">
      <dgm:prSet custT="1"/>
      <dgm:spPr/>
      <dgm:t>
        <a:bodyPr/>
        <a:lstStyle/>
        <a:p>
          <a:endParaRPr lang="zh-TW" altLang="en-US" sz="1100"/>
        </a:p>
      </dgm:t>
    </dgm:pt>
    <dgm:pt modelId="{BBBB59AA-2644-4E24-BC1A-6693D0CF53C4}" type="parTrans" cxnId="{A1F63C6F-9B2D-4751-AA4E-CAD2191DDB38}">
      <dgm:prSet/>
      <dgm:spPr/>
      <dgm:t>
        <a:bodyPr/>
        <a:lstStyle/>
        <a:p>
          <a:endParaRPr lang="zh-TW" altLang="en-US" sz="2800"/>
        </a:p>
      </dgm:t>
    </dgm:pt>
    <dgm:pt modelId="{5839D210-24B6-4A46-881D-E2F7363673A3}">
      <dgm:prSet phldrT="[文字]" custT="1"/>
      <dgm:spPr/>
      <dgm:t>
        <a:bodyPr/>
        <a:lstStyle/>
        <a:p>
          <a:r>
            <a:rPr lang="en-US" altLang="zh-TW" sz="1600" dirty="0" err="1" smtClean="0"/>
            <a:t>InvSubBytes</a:t>
          </a:r>
          <a:r>
            <a:rPr lang="en-US" altLang="zh-TW" sz="1600" dirty="0" smtClean="0"/>
            <a:t>()</a:t>
          </a:r>
          <a:endParaRPr lang="zh-TW" altLang="en-US" sz="1600" dirty="0"/>
        </a:p>
      </dgm:t>
    </dgm:pt>
    <dgm:pt modelId="{DB98AFE1-073F-4B19-AEC6-52955B51A3C0}" type="sibTrans" cxnId="{0DF6396C-7A3E-4000-86D1-33D236CC69CD}">
      <dgm:prSet custT="1"/>
      <dgm:spPr/>
      <dgm:t>
        <a:bodyPr/>
        <a:lstStyle/>
        <a:p>
          <a:endParaRPr lang="zh-TW" altLang="en-US" sz="1100"/>
        </a:p>
      </dgm:t>
    </dgm:pt>
    <dgm:pt modelId="{5EA882CC-6754-4733-A81D-1B81A6AAD1DE}" type="parTrans" cxnId="{0DF6396C-7A3E-4000-86D1-33D236CC69CD}">
      <dgm:prSet/>
      <dgm:spPr/>
      <dgm:t>
        <a:bodyPr/>
        <a:lstStyle/>
        <a:p>
          <a:endParaRPr lang="zh-TW" altLang="en-US" sz="2800"/>
        </a:p>
      </dgm:t>
    </dgm:pt>
    <dgm:pt modelId="{0F6A356F-6870-4306-B6F5-D239AAAE38DD}" type="pres">
      <dgm:prSet presAssocID="{A6D61091-6F00-4EAD-BA50-878255615B8D}" presName="Name0" presStyleCnt="0">
        <dgm:presLayoutVars>
          <dgm:dir/>
          <dgm:resizeHandles val="exact"/>
        </dgm:presLayoutVars>
      </dgm:prSet>
      <dgm:spPr/>
    </dgm:pt>
    <dgm:pt modelId="{59E7B66E-2701-4AC6-9CE4-2F810F685578}" type="pres">
      <dgm:prSet presAssocID="{5839D210-24B6-4A46-881D-E2F7363673A3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E34D339-74AE-4549-AD4F-BEF097B7244F}" type="pres">
      <dgm:prSet presAssocID="{DB98AFE1-073F-4B19-AEC6-52955B51A3C0}" presName="sibTrans" presStyleLbl="sibTrans2D1" presStyleIdx="0" presStyleCnt="3" custLinFactNeighborY="1257"/>
      <dgm:spPr/>
      <dgm:t>
        <a:bodyPr/>
        <a:lstStyle/>
        <a:p>
          <a:endParaRPr lang="zh-TW" altLang="en-US"/>
        </a:p>
      </dgm:t>
    </dgm:pt>
    <dgm:pt modelId="{3067CEC3-10D6-429C-981E-8CB13D07D20B}" type="pres">
      <dgm:prSet presAssocID="{DB98AFE1-073F-4B19-AEC6-52955B51A3C0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616EA67A-EF53-4B88-B069-EC060ED3C758}" type="pres">
      <dgm:prSet presAssocID="{5B40D15F-7FE1-4519-AE84-59A1188F4DD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08A92FD-8C13-4388-B5E6-E429DE4AB040}" type="pres">
      <dgm:prSet presAssocID="{0839BECD-7651-40BC-A66E-B9FC0DDFACA3}" presName="sibTrans" presStyleLbl="sibTrans2D1" presStyleIdx="1" presStyleCnt="3" custLinFactNeighborY="1257"/>
      <dgm:spPr/>
      <dgm:t>
        <a:bodyPr/>
        <a:lstStyle/>
        <a:p>
          <a:endParaRPr lang="zh-TW" altLang="en-US"/>
        </a:p>
      </dgm:t>
    </dgm:pt>
    <dgm:pt modelId="{45156666-435F-458A-9584-E0BBE4F5563A}" type="pres">
      <dgm:prSet presAssocID="{0839BECD-7651-40BC-A66E-B9FC0DDFACA3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E1FDE1E8-B4E0-42C3-8E21-DC7CBD2246D2}" type="pres">
      <dgm:prSet presAssocID="{EC7D5BDA-4748-484D-BF78-6C25E2D59A5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543459F-7F46-470A-86B2-8C1727E05BD0}" type="pres">
      <dgm:prSet presAssocID="{08E73954-B9E9-4262-AFE6-41DE415FCBC1}" presName="sibTrans" presStyleLbl="sibTrans2D1" presStyleIdx="2" presStyleCnt="3" custLinFactNeighborY="1257"/>
      <dgm:spPr/>
      <dgm:t>
        <a:bodyPr/>
        <a:lstStyle/>
        <a:p>
          <a:endParaRPr lang="zh-TW" altLang="en-US"/>
        </a:p>
      </dgm:t>
    </dgm:pt>
    <dgm:pt modelId="{EC651510-F13E-4CB0-B9D7-71A67BEDCFD6}" type="pres">
      <dgm:prSet presAssocID="{08E73954-B9E9-4262-AFE6-41DE415FCBC1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0F251260-19D7-4354-8406-0BDB8B2286B5}" type="pres">
      <dgm:prSet presAssocID="{496E3FF7-BB3A-455F-92B2-7F28C1B14A7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E8ACD025-DAAB-4964-B315-926A51D60D92}" type="presOf" srcId="{DB98AFE1-073F-4B19-AEC6-52955B51A3C0}" destId="{BE34D339-74AE-4549-AD4F-BEF097B7244F}" srcOrd="0" destOrd="0" presId="urn:microsoft.com/office/officeart/2005/8/layout/process1"/>
    <dgm:cxn modelId="{B1487CAD-63D0-4C42-BB60-B3C2AE4C003E}" type="presOf" srcId="{08E73954-B9E9-4262-AFE6-41DE415FCBC1}" destId="{EC651510-F13E-4CB0-B9D7-71A67BEDCFD6}" srcOrd="1" destOrd="0" presId="urn:microsoft.com/office/officeart/2005/8/layout/process1"/>
    <dgm:cxn modelId="{3F636A18-E956-440B-848A-A09191FE1CBB}" type="presOf" srcId="{DB98AFE1-073F-4B19-AEC6-52955B51A3C0}" destId="{3067CEC3-10D6-429C-981E-8CB13D07D20B}" srcOrd="1" destOrd="0" presId="urn:microsoft.com/office/officeart/2005/8/layout/process1"/>
    <dgm:cxn modelId="{F6D1640D-AEDD-4C2D-BC33-6C65A4819AF7}" type="presOf" srcId="{496E3FF7-BB3A-455F-92B2-7F28C1B14A76}" destId="{0F251260-19D7-4354-8406-0BDB8B2286B5}" srcOrd="0" destOrd="0" presId="urn:microsoft.com/office/officeart/2005/8/layout/process1"/>
    <dgm:cxn modelId="{0DF6396C-7A3E-4000-86D1-33D236CC69CD}" srcId="{A6D61091-6F00-4EAD-BA50-878255615B8D}" destId="{5839D210-24B6-4A46-881D-E2F7363673A3}" srcOrd="0" destOrd="0" parTransId="{5EA882CC-6754-4733-A81D-1B81A6AAD1DE}" sibTransId="{DB98AFE1-073F-4B19-AEC6-52955B51A3C0}"/>
    <dgm:cxn modelId="{BF635169-FDB4-44A1-B37F-F1704D49260A}" type="presOf" srcId="{08E73954-B9E9-4262-AFE6-41DE415FCBC1}" destId="{0543459F-7F46-470A-86B2-8C1727E05BD0}" srcOrd="0" destOrd="0" presId="urn:microsoft.com/office/officeart/2005/8/layout/process1"/>
    <dgm:cxn modelId="{131109F9-F03F-4F84-81F6-EA9BBD2C51D3}" type="presOf" srcId="{A6D61091-6F00-4EAD-BA50-878255615B8D}" destId="{0F6A356F-6870-4306-B6F5-D239AAAE38DD}" srcOrd="0" destOrd="0" presId="urn:microsoft.com/office/officeart/2005/8/layout/process1"/>
    <dgm:cxn modelId="{5C236581-830D-4A76-A1AB-A9FF75585BC2}" type="presOf" srcId="{5B40D15F-7FE1-4519-AE84-59A1188F4DD4}" destId="{616EA67A-EF53-4B88-B069-EC060ED3C758}" srcOrd="0" destOrd="0" presId="urn:microsoft.com/office/officeart/2005/8/layout/process1"/>
    <dgm:cxn modelId="{088914E2-8B7C-4F01-A4BD-0A607BF3584B}" type="presOf" srcId="{0839BECD-7651-40BC-A66E-B9FC0DDFACA3}" destId="{908A92FD-8C13-4388-B5E6-E429DE4AB040}" srcOrd="0" destOrd="0" presId="urn:microsoft.com/office/officeart/2005/8/layout/process1"/>
    <dgm:cxn modelId="{C0B79AEC-D390-4DAC-8937-1483AAC53AB9}" type="presOf" srcId="{5839D210-24B6-4A46-881D-E2F7363673A3}" destId="{59E7B66E-2701-4AC6-9CE4-2F810F685578}" srcOrd="0" destOrd="0" presId="urn:microsoft.com/office/officeart/2005/8/layout/process1"/>
    <dgm:cxn modelId="{60517491-F591-49FC-8199-F2DF03CE4E20}" type="presOf" srcId="{EC7D5BDA-4748-484D-BF78-6C25E2D59A5A}" destId="{E1FDE1E8-B4E0-42C3-8E21-DC7CBD2246D2}" srcOrd="0" destOrd="0" presId="urn:microsoft.com/office/officeart/2005/8/layout/process1"/>
    <dgm:cxn modelId="{A1F63C6F-9B2D-4751-AA4E-CAD2191DDB38}" srcId="{A6D61091-6F00-4EAD-BA50-878255615B8D}" destId="{5B40D15F-7FE1-4519-AE84-59A1188F4DD4}" srcOrd="1" destOrd="0" parTransId="{BBBB59AA-2644-4E24-BC1A-6693D0CF53C4}" sibTransId="{0839BECD-7651-40BC-A66E-B9FC0DDFACA3}"/>
    <dgm:cxn modelId="{4D92AD70-3BF2-41E7-B88A-E64E5302CECF}" srcId="{A6D61091-6F00-4EAD-BA50-878255615B8D}" destId="{496E3FF7-BB3A-455F-92B2-7F28C1B14A76}" srcOrd="3" destOrd="0" parTransId="{76C60750-E99F-44FD-89B7-505A069CBE96}" sibTransId="{C02D3490-14DE-4354-AA7F-125E3F7D1B7D}"/>
    <dgm:cxn modelId="{328BA7D6-6D10-41C3-8B22-E306E988D192}" srcId="{A6D61091-6F00-4EAD-BA50-878255615B8D}" destId="{EC7D5BDA-4748-484D-BF78-6C25E2D59A5A}" srcOrd="2" destOrd="0" parTransId="{324B1633-EEA2-4DD9-89B9-5FC0F637D925}" sibTransId="{08E73954-B9E9-4262-AFE6-41DE415FCBC1}"/>
    <dgm:cxn modelId="{5A6A2065-6330-4EAE-A1A2-C316488CE7A0}" type="presOf" srcId="{0839BECD-7651-40BC-A66E-B9FC0DDFACA3}" destId="{45156666-435F-458A-9584-E0BBE4F5563A}" srcOrd="1" destOrd="0" presId="urn:microsoft.com/office/officeart/2005/8/layout/process1"/>
    <dgm:cxn modelId="{E0E38A19-74C1-4842-8A0F-A08397014309}" type="presParOf" srcId="{0F6A356F-6870-4306-B6F5-D239AAAE38DD}" destId="{59E7B66E-2701-4AC6-9CE4-2F810F685578}" srcOrd="0" destOrd="0" presId="urn:microsoft.com/office/officeart/2005/8/layout/process1"/>
    <dgm:cxn modelId="{611B0F3B-DD24-4D08-9AEF-3337736234F3}" type="presParOf" srcId="{0F6A356F-6870-4306-B6F5-D239AAAE38DD}" destId="{BE34D339-74AE-4549-AD4F-BEF097B7244F}" srcOrd="1" destOrd="0" presId="urn:microsoft.com/office/officeart/2005/8/layout/process1"/>
    <dgm:cxn modelId="{78F80EC0-6FC0-4124-9C4A-CBEDEF252FCB}" type="presParOf" srcId="{BE34D339-74AE-4549-AD4F-BEF097B7244F}" destId="{3067CEC3-10D6-429C-981E-8CB13D07D20B}" srcOrd="0" destOrd="0" presId="urn:microsoft.com/office/officeart/2005/8/layout/process1"/>
    <dgm:cxn modelId="{E49BBA67-5986-4B86-B7CA-C177105F5CD5}" type="presParOf" srcId="{0F6A356F-6870-4306-B6F5-D239AAAE38DD}" destId="{616EA67A-EF53-4B88-B069-EC060ED3C758}" srcOrd="2" destOrd="0" presId="urn:microsoft.com/office/officeart/2005/8/layout/process1"/>
    <dgm:cxn modelId="{A2C8C5E6-4E0D-474A-BD07-7A992E999970}" type="presParOf" srcId="{0F6A356F-6870-4306-B6F5-D239AAAE38DD}" destId="{908A92FD-8C13-4388-B5E6-E429DE4AB040}" srcOrd="3" destOrd="0" presId="urn:microsoft.com/office/officeart/2005/8/layout/process1"/>
    <dgm:cxn modelId="{6A0296E1-215E-43D6-8502-A3A102443ACA}" type="presParOf" srcId="{908A92FD-8C13-4388-B5E6-E429DE4AB040}" destId="{45156666-435F-458A-9584-E0BBE4F5563A}" srcOrd="0" destOrd="0" presId="urn:microsoft.com/office/officeart/2005/8/layout/process1"/>
    <dgm:cxn modelId="{23EE3746-FEC6-43AF-8A03-A61BCE26936A}" type="presParOf" srcId="{0F6A356F-6870-4306-B6F5-D239AAAE38DD}" destId="{E1FDE1E8-B4E0-42C3-8E21-DC7CBD2246D2}" srcOrd="4" destOrd="0" presId="urn:microsoft.com/office/officeart/2005/8/layout/process1"/>
    <dgm:cxn modelId="{A210DCBA-33C5-48FF-8BC0-DE6D995C7E60}" type="presParOf" srcId="{0F6A356F-6870-4306-B6F5-D239AAAE38DD}" destId="{0543459F-7F46-470A-86B2-8C1727E05BD0}" srcOrd="5" destOrd="0" presId="urn:microsoft.com/office/officeart/2005/8/layout/process1"/>
    <dgm:cxn modelId="{5B18FDA8-C69E-4ECC-83E3-48530A6A2B44}" type="presParOf" srcId="{0543459F-7F46-470A-86B2-8C1727E05BD0}" destId="{EC651510-F13E-4CB0-B9D7-71A67BEDCFD6}" srcOrd="0" destOrd="0" presId="urn:microsoft.com/office/officeart/2005/8/layout/process1"/>
    <dgm:cxn modelId="{0F3BEBA5-3857-4970-A679-10C8BED4EA86}" type="presParOf" srcId="{0F6A356F-6870-4306-B6F5-D239AAAE38DD}" destId="{0F251260-19D7-4354-8406-0BDB8B2286B5}" srcOrd="6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6D61091-6F00-4EAD-BA50-878255615B8D}" type="doc">
      <dgm:prSet loTypeId="urn:microsoft.com/office/officeart/2005/8/layout/process1" loCatId="process" qsTypeId="urn:microsoft.com/office/officeart/2005/8/quickstyle/simple1" qsCatId="simple" csTypeId="urn:microsoft.com/office/officeart/2005/8/colors/accent3_1" csCatId="accent3" phldr="1"/>
      <dgm:spPr/>
    </dgm:pt>
    <dgm:pt modelId="{23B84679-31B5-4154-BB59-C167A17F3C16}">
      <dgm:prSet phldrT="[文字]" custT="1"/>
      <dgm:spPr>
        <a:noFill/>
      </dgm:spPr>
      <dgm:t>
        <a:bodyPr/>
        <a:lstStyle/>
        <a:p>
          <a:r>
            <a:rPr lang="en-US" altLang="zh-TW" sz="1100" dirty="0"/>
            <a:t>source/sink data</a:t>
          </a:r>
        </a:p>
        <a:p>
          <a:r>
            <a:rPr lang="en-US" altLang="zh-TW" sz="1100" dirty="0"/>
            <a:t>(8bit</a:t>
          </a:r>
          <a:r>
            <a:rPr lang="en-US" altLang="zh-TW" sz="1100" baseline="0" dirty="0"/>
            <a:t> data</a:t>
          </a:r>
          <a:r>
            <a:rPr lang="en-US" altLang="zh-TW" sz="1100" dirty="0"/>
            <a:t>)</a:t>
          </a:r>
          <a:endParaRPr lang="zh-TW" altLang="en-US" sz="1100" dirty="0"/>
        </a:p>
      </dgm:t>
    </dgm:pt>
    <dgm:pt modelId="{76017141-E9C7-4CCB-9916-EA886C3843B6}" type="parTrans" cxnId="{670BFEE9-1FCD-498B-B770-1CBE06F33A50}">
      <dgm:prSet/>
      <dgm:spPr/>
      <dgm:t>
        <a:bodyPr/>
        <a:lstStyle/>
        <a:p>
          <a:endParaRPr lang="zh-TW" altLang="en-US" sz="1800"/>
        </a:p>
      </dgm:t>
    </dgm:pt>
    <dgm:pt modelId="{87C05B98-4729-402A-B019-8024CAD84DFA}" type="sibTrans" cxnId="{670BFEE9-1FCD-498B-B770-1CBE06F33A50}">
      <dgm:prSet custT="1"/>
      <dgm:spPr/>
      <dgm:t>
        <a:bodyPr/>
        <a:lstStyle/>
        <a:p>
          <a:endParaRPr lang="zh-TW" altLang="en-US" sz="900"/>
        </a:p>
      </dgm:t>
    </dgm:pt>
    <dgm:pt modelId="{496E3FF7-BB3A-455F-92B2-7F28C1B14A76}">
      <dgm:prSet phldrT="[文字]" custT="1"/>
      <dgm:spPr/>
      <dgm:t>
        <a:bodyPr/>
        <a:lstStyle/>
        <a:p>
          <a:r>
            <a:rPr lang="en-US" altLang="zh-TW" sz="1100"/>
            <a:t>de/encoder</a:t>
          </a:r>
        </a:p>
        <a:p>
          <a:r>
            <a:rPr lang="en-US" altLang="zh-TW" sz="1100"/>
            <a:t>(18bit data)</a:t>
          </a:r>
          <a:endParaRPr lang="zh-TW" altLang="en-US" sz="1100"/>
        </a:p>
      </dgm:t>
    </dgm:pt>
    <dgm:pt modelId="{76C60750-E99F-44FD-89B7-505A069CBE96}" type="parTrans" cxnId="{4D92AD70-3BF2-41E7-B88A-E64E5302CECF}">
      <dgm:prSet/>
      <dgm:spPr/>
      <dgm:t>
        <a:bodyPr/>
        <a:lstStyle/>
        <a:p>
          <a:endParaRPr lang="zh-TW" altLang="en-US" sz="1800"/>
        </a:p>
      </dgm:t>
    </dgm:pt>
    <dgm:pt modelId="{C02D3490-14DE-4354-AA7F-125E3F7D1B7D}" type="sibTrans" cxnId="{4D92AD70-3BF2-41E7-B88A-E64E5302CECF}">
      <dgm:prSet/>
      <dgm:spPr/>
      <dgm:t>
        <a:bodyPr/>
        <a:lstStyle/>
        <a:p>
          <a:endParaRPr lang="zh-TW" altLang="en-US" sz="1800"/>
        </a:p>
      </dgm:t>
    </dgm:pt>
    <dgm:pt modelId="{EC7D5BDA-4748-484D-BF78-6C25E2D59A5A}">
      <dgm:prSet phldrT="[文字]" custT="1"/>
      <dgm:spPr/>
      <dgm:t>
        <a:bodyPr/>
        <a:lstStyle/>
        <a:p>
          <a:r>
            <a:rPr lang="en-US" altLang="zh-TW" sz="1100"/>
            <a:t>de/scrambler</a:t>
          </a:r>
        </a:p>
        <a:p>
          <a:r>
            <a:rPr lang="en-US" altLang="zh-TW" sz="1100"/>
            <a:t>(16bit</a:t>
          </a:r>
          <a:r>
            <a:rPr lang="en-US" altLang="zh-TW" sz="1100" baseline="0"/>
            <a:t> scr data</a:t>
          </a:r>
          <a:r>
            <a:rPr lang="en-US" altLang="zh-TW" sz="1100"/>
            <a:t>)</a:t>
          </a:r>
          <a:endParaRPr lang="zh-TW" altLang="en-US" sz="1100"/>
        </a:p>
      </dgm:t>
    </dgm:pt>
    <dgm:pt modelId="{08E73954-B9E9-4262-AFE6-41DE415FCBC1}" type="sibTrans" cxnId="{328BA7D6-6D10-41C3-8B22-E306E988D192}">
      <dgm:prSet custT="1"/>
      <dgm:spPr/>
      <dgm:t>
        <a:bodyPr/>
        <a:lstStyle/>
        <a:p>
          <a:endParaRPr lang="zh-TW" altLang="en-US" sz="900"/>
        </a:p>
      </dgm:t>
    </dgm:pt>
    <dgm:pt modelId="{324B1633-EEA2-4DD9-89B9-5FC0F637D925}" type="parTrans" cxnId="{328BA7D6-6D10-41C3-8B22-E306E988D192}">
      <dgm:prSet/>
      <dgm:spPr/>
      <dgm:t>
        <a:bodyPr/>
        <a:lstStyle/>
        <a:p>
          <a:endParaRPr lang="zh-TW" altLang="en-US" sz="1800"/>
        </a:p>
      </dgm:t>
    </dgm:pt>
    <dgm:pt modelId="{5B40D15F-7FE1-4519-AE84-59A1188F4DD4}">
      <dgm:prSet phldrT="[文字]" custT="1"/>
      <dgm:spPr/>
      <dgm:t>
        <a:bodyPr/>
        <a:lstStyle/>
        <a:p>
          <a:r>
            <a:rPr lang="en-US" altLang="zh-TW" sz="1100"/>
            <a:t>character and</a:t>
          </a:r>
          <a:r>
            <a:rPr lang="en-US" altLang="zh-TW" sz="1100" baseline="0"/>
            <a:t> super block</a:t>
          </a:r>
          <a:endParaRPr lang="zh-TW" altLang="en-US" sz="1100"/>
        </a:p>
      </dgm:t>
    </dgm:pt>
    <dgm:pt modelId="{0839BECD-7651-40BC-A66E-B9FC0DDFACA3}" type="sibTrans" cxnId="{A1F63C6F-9B2D-4751-AA4E-CAD2191DDB38}">
      <dgm:prSet custT="1"/>
      <dgm:spPr/>
      <dgm:t>
        <a:bodyPr/>
        <a:lstStyle/>
        <a:p>
          <a:endParaRPr lang="zh-TW" altLang="en-US" sz="900"/>
        </a:p>
      </dgm:t>
    </dgm:pt>
    <dgm:pt modelId="{BBBB59AA-2644-4E24-BC1A-6693D0CF53C4}" type="parTrans" cxnId="{A1F63C6F-9B2D-4751-AA4E-CAD2191DDB38}">
      <dgm:prSet/>
      <dgm:spPr/>
      <dgm:t>
        <a:bodyPr/>
        <a:lstStyle/>
        <a:p>
          <a:endParaRPr lang="zh-TW" altLang="en-US" sz="1800"/>
        </a:p>
      </dgm:t>
    </dgm:pt>
    <dgm:pt modelId="{5839D210-24B6-4A46-881D-E2F7363673A3}">
      <dgm:prSet phldrT="[文字]" custT="1"/>
      <dgm:spPr/>
      <dgm:t>
        <a:bodyPr/>
        <a:lstStyle/>
        <a:p>
          <a:r>
            <a:rPr lang="en-US" altLang="zh-TW" sz="1100"/>
            <a:t>RS parity</a:t>
          </a:r>
          <a:r>
            <a:rPr lang="en-US" altLang="zh-TW" sz="1100" baseline="0"/>
            <a:t> </a:t>
          </a:r>
        </a:p>
        <a:p>
          <a:r>
            <a:rPr lang="en-US" altLang="zh-TW" sz="1100" baseline="0"/>
            <a:t>generation</a:t>
          </a:r>
        </a:p>
        <a:p>
          <a:r>
            <a:rPr lang="en-US" altLang="zh-TW" sz="1100" baseline="0"/>
            <a:t>de/insertion</a:t>
          </a:r>
          <a:endParaRPr lang="zh-TW" altLang="en-US" sz="1100"/>
        </a:p>
      </dgm:t>
    </dgm:pt>
    <dgm:pt modelId="{DB98AFE1-073F-4B19-AEC6-52955B51A3C0}" type="sibTrans" cxnId="{0DF6396C-7A3E-4000-86D1-33D236CC69CD}">
      <dgm:prSet custT="1"/>
      <dgm:spPr/>
      <dgm:t>
        <a:bodyPr/>
        <a:lstStyle/>
        <a:p>
          <a:endParaRPr lang="zh-TW" altLang="en-US" sz="900"/>
        </a:p>
      </dgm:t>
    </dgm:pt>
    <dgm:pt modelId="{5EA882CC-6754-4733-A81D-1B81A6AAD1DE}" type="parTrans" cxnId="{0DF6396C-7A3E-4000-86D1-33D236CC69CD}">
      <dgm:prSet/>
      <dgm:spPr/>
      <dgm:t>
        <a:bodyPr/>
        <a:lstStyle/>
        <a:p>
          <a:endParaRPr lang="zh-TW" altLang="en-US" sz="1800"/>
        </a:p>
      </dgm:t>
    </dgm:pt>
    <dgm:pt modelId="{2E278E28-2CD5-4AA9-846A-6986D1284733}">
      <dgm:prSet phldrT="[文字]"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altLang="zh-TW" sz="1100"/>
            <a:t>FRL de/packetizer</a:t>
          </a:r>
        </a:p>
        <a:p>
          <a:r>
            <a:rPr lang="en-US" altLang="zh-TW" sz="1100"/>
            <a:t>(16bit data)</a:t>
          </a:r>
          <a:endParaRPr lang="zh-TW" altLang="en-US" sz="1100"/>
        </a:p>
      </dgm:t>
    </dgm:pt>
    <dgm:pt modelId="{B1254B5A-4336-4537-B9CC-3C98C3F84594}" type="sibTrans" cxnId="{D52E4D53-CD02-40E1-8C95-BA7B80166E3C}">
      <dgm:prSet custT="1"/>
      <dgm:spPr/>
      <dgm:t>
        <a:bodyPr/>
        <a:lstStyle/>
        <a:p>
          <a:endParaRPr lang="zh-TW" altLang="en-US" sz="900"/>
        </a:p>
      </dgm:t>
    </dgm:pt>
    <dgm:pt modelId="{EACB6654-2F45-457F-84CF-B901DE0BE46E}" type="parTrans" cxnId="{D52E4D53-CD02-40E1-8C95-BA7B80166E3C}">
      <dgm:prSet/>
      <dgm:spPr/>
      <dgm:t>
        <a:bodyPr/>
        <a:lstStyle/>
        <a:p>
          <a:endParaRPr lang="zh-TW" altLang="en-US" sz="1800"/>
        </a:p>
      </dgm:t>
    </dgm:pt>
    <dgm:pt modelId="{11ED8B69-4F12-4A37-80EA-CE79DF062504}">
      <dgm:prSet phldrT="[文字]" custT="1"/>
      <dgm:spPr/>
      <dgm:t>
        <a:bodyPr/>
        <a:lstStyle/>
        <a:p>
          <a:r>
            <a:rPr lang="en-US" altLang="zh-TW" sz="1100"/>
            <a:t>de/encryption HDCP</a:t>
          </a:r>
        </a:p>
        <a:p>
          <a:r>
            <a:rPr lang="en-US" altLang="zh-TW" sz="1100"/>
            <a:t>(not yet)</a:t>
          </a:r>
          <a:endParaRPr lang="zh-TW" altLang="en-US" sz="1100"/>
        </a:p>
      </dgm:t>
    </dgm:pt>
    <dgm:pt modelId="{CAC5AA67-FCFE-476E-9607-39078A44AB57}" type="sibTrans" cxnId="{DDC71273-E624-4341-AF77-97F6D569B754}">
      <dgm:prSet custT="1"/>
      <dgm:spPr/>
      <dgm:t>
        <a:bodyPr/>
        <a:lstStyle/>
        <a:p>
          <a:endParaRPr lang="zh-TW" altLang="en-US" sz="900"/>
        </a:p>
      </dgm:t>
    </dgm:pt>
    <dgm:pt modelId="{91F0C643-447E-4F35-B762-5E0D74A39E52}" type="parTrans" cxnId="{DDC71273-E624-4341-AF77-97F6D569B754}">
      <dgm:prSet/>
      <dgm:spPr/>
      <dgm:t>
        <a:bodyPr/>
        <a:lstStyle/>
        <a:p>
          <a:endParaRPr lang="zh-TW" altLang="en-US" sz="1800"/>
        </a:p>
      </dgm:t>
    </dgm:pt>
    <dgm:pt modelId="{E202CBF3-D8EA-4E2E-8C09-B907C9B42E89}">
      <dgm:prSet phldrT="[文字]" custT="1"/>
      <dgm:spPr>
        <a:noFill/>
      </dgm:spPr>
      <dgm:t>
        <a:bodyPr/>
        <a:lstStyle/>
        <a:p>
          <a:r>
            <a:rPr lang="en-US" altLang="zh-TW" sz="1100"/>
            <a:t>uncompressed</a:t>
          </a:r>
        </a:p>
        <a:p>
          <a:r>
            <a:rPr lang="en-US" altLang="zh-TW" sz="1100"/>
            <a:t>(VESA DSC de/encoder)</a:t>
          </a:r>
        </a:p>
        <a:p>
          <a:r>
            <a:rPr lang="en-US" altLang="zh-TW" sz="1100"/>
            <a:t>(not use)</a:t>
          </a:r>
          <a:endParaRPr lang="zh-TW" altLang="en-US" sz="1100"/>
        </a:p>
      </dgm:t>
    </dgm:pt>
    <dgm:pt modelId="{50BEC7B5-0694-45CF-B6D1-A1AC14B90472}" type="sibTrans" cxnId="{4023DF63-8058-4149-B368-E2013EE65149}">
      <dgm:prSet custT="1"/>
      <dgm:spPr/>
      <dgm:t>
        <a:bodyPr/>
        <a:lstStyle/>
        <a:p>
          <a:endParaRPr lang="zh-TW" altLang="en-US" sz="900"/>
        </a:p>
      </dgm:t>
    </dgm:pt>
    <dgm:pt modelId="{3D35DC14-A61F-48C6-994E-B5D719DFA94B}" type="parTrans" cxnId="{4023DF63-8058-4149-B368-E2013EE65149}">
      <dgm:prSet/>
      <dgm:spPr/>
      <dgm:t>
        <a:bodyPr/>
        <a:lstStyle/>
        <a:p>
          <a:endParaRPr lang="zh-TW" altLang="en-US" sz="1800"/>
        </a:p>
      </dgm:t>
    </dgm:pt>
    <dgm:pt modelId="{0F6A356F-6870-4306-B6F5-D239AAAE38DD}" type="pres">
      <dgm:prSet presAssocID="{A6D61091-6F00-4EAD-BA50-878255615B8D}" presName="Name0" presStyleCnt="0">
        <dgm:presLayoutVars>
          <dgm:dir/>
          <dgm:resizeHandles val="exact"/>
        </dgm:presLayoutVars>
      </dgm:prSet>
      <dgm:spPr/>
    </dgm:pt>
    <dgm:pt modelId="{287F4019-E416-495B-916A-2D0F31D64BBD}" type="pres">
      <dgm:prSet presAssocID="{23B84679-31B5-4154-BB59-C167A17F3C16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C7D2EF-36E5-493A-AA80-EB7CF5937F12}" type="pres">
      <dgm:prSet presAssocID="{87C05B98-4729-402A-B019-8024CAD84DFA}" presName="sibTrans" presStyleLbl="sibTrans2D1" presStyleIdx="0" presStyleCnt="7" custLinFactNeighborY="-41373"/>
      <dgm:spPr/>
      <dgm:t>
        <a:bodyPr/>
        <a:lstStyle/>
        <a:p>
          <a:endParaRPr lang="zh-TW" altLang="en-US"/>
        </a:p>
      </dgm:t>
    </dgm:pt>
    <dgm:pt modelId="{DC8DA3AD-367D-4CF5-9627-9C1524276BC2}" type="pres">
      <dgm:prSet presAssocID="{87C05B98-4729-402A-B019-8024CAD84DFA}" presName="connectorText" presStyleLbl="sibTrans2D1" presStyleIdx="0" presStyleCnt="7"/>
      <dgm:spPr/>
      <dgm:t>
        <a:bodyPr/>
        <a:lstStyle/>
        <a:p>
          <a:endParaRPr lang="zh-TW" altLang="en-US"/>
        </a:p>
      </dgm:t>
    </dgm:pt>
    <dgm:pt modelId="{09B3415B-C541-451D-B0A6-0E601F015199}" type="pres">
      <dgm:prSet presAssocID="{E202CBF3-D8EA-4E2E-8C09-B907C9B42E89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D3729C2-E3C6-4FEB-9A17-F2F67CB855EA}" type="pres">
      <dgm:prSet presAssocID="{50BEC7B5-0694-45CF-B6D1-A1AC14B90472}" presName="sibTrans" presStyleLbl="sibTrans2D1" presStyleIdx="1" presStyleCnt="7" custLinFactNeighborY="-41373"/>
      <dgm:spPr/>
      <dgm:t>
        <a:bodyPr/>
        <a:lstStyle/>
        <a:p>
          <a:endParaRPr lang="zh-TW" altLang="en-US"/>
        </a:p>
      </dgm:t>
    </dgm:pt>
    <dgm:pt modelId="{5E2ED03E-A82C-42B6-B364-94F431D239F3}" type="pres">
      <dgm:prSet presAssocID="{50BEC7B5-0694-45CF-B6D1-A1AC14B90472}" presName="connectorText" presStyleLbl="sibTrans2D1" presStyleIdx="1" presStyleCnt="7"/>
      <dgm:spPr/>
      <dgm:t>
        <a:bodyPr/>
        <a:lstStyle/>
        <a:p>
          <a:endParaRPr lang="zh-TW" altLang="en-US"/>
        </a:p>
      </dgm:t>
    </dgm:pt>
    <dgm:pt modelId="{33E87E00-D73F-4707-B12C-8E7C36E14692}" type="pres">
      <dgm:prSet presAssocID="{11ED8B69-4F12-4A37-80EA-CE79DF062504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56C2364-73BA-40CD-A190-E84DEB6EDEC6}" type="pres">
      <dgm:prSet presAssocID="{CAC5AA67-FCFE-476E-9607-39078A44AB57}" presName="sibTrans" presStyleLbl="sibTrans2D1" presStyleIdx="2" presStyleCnt="7" custLinFactNeighborY="-41373"/>
      <dgm:spPr/>
      <dgm:t>
        <a:bodyPr/>
        <a:lstStyle/>
        <a:p>
          <a:endParaRPr lang="zh-TW" altLang="en-US"/>
        </a:p>
      </dgm:t>
    </dgm:pt>
    <dgm:pt modelId="{DC8983AF-3A4C-4137-A863-5558235549B9}" type="pres">
      <dgm:prSet presAssocID="{CAC5AA67-FCFE-476E-9607-39078A44AB57}" presName="connectorText" presStyleLbl="sibTrans2D1" presStyleIdx="2" presStyleCnt="7"/>
      <dgm:spPr/>
      <dgm:t>
        <a:bodyPr/>
        <a:lstStyle/>
        <a:p>
          <a:endParaRPr lang="zh-TW" altLang="en-US"/>
        </a:p>
      </dgm:t>
    </dgm:pt>
    <dgm:pt modelId="{F931FAD4-6B9A-44EE-B9EB-3939FEFE85E7}" type="pres">
      <dgm:prSet presAssocID="{2E278E28-2CD5-4AA9-846A-6986D1284733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66B771E-A8CB-4CE4-AB8B-29BBC6F1F99E}" type="pres">
      <dgm:prSet presAssocID="{B1254B5A-4336-4537-B9CC-3C98C3F84594}" presName="sibTrans" presStyleLbl="sibTrans2D1" presStyleIdx="3" presStyleCnt="7" custLinFactNeighborY="-41373"/>
      <dgm:spPr/>
      <dgm:t>
        <a:bodyPr/>
        <a:lstStyle/>
        <a:p>
          <a:endParaRPr lang="zh-TW" altLang="en-US"/>
        </a:p>
      </dgm:t>
    </dgm:pt>
    <dgm:pt modelId="{D4FC64DB-68E1-4CFD-9496-D935B41B7C4A}" type="pres">
      <dgm:prSet presAssocID="{B1254B5A-4336-4537-B9CC-3C98C3F84594}" presName="connectorText" presStyleLbl="sibTrans2D1" presStyleIdx="3" presStyleCnt="7"/>
      <dgm:spPr/>
      <dgm:t>
        <a:bodyPr/>
        <a:lstStyle/>
        <a:p>
          <a:endParaRPr lang="zh-TW" altLang="en-US"/>
        </a:p>
      </dgm:t>
    </dgm:pt>
    <dgm:pt modelId="{59E7B66E-2701-4AC6-9CE4-2F810F685578}" type="pres">
      <dgm:prSet presAssocID="{5839D210-24B6-4A46-881D-E2F7363673A3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E34D339-74AE-4549-AD4F-BEF097B7244F}" type="pres">
      <dgm:prSet presAssocID="{DB98AFE1-073F-4B19-AEC6-52955B51A3C0}" presName="sibTrans" presStyleLbl="sibTrans2D1" presStyleIdx="4" presStyleCnt="7" custLinFactNeighborY="-41373"/>
      <dgm:spPr/>
      <dgm:t>
        <a:bodyPr/>
        <a:lstStyle/>
        <a:p>
          <a:endParaRPr lang="zh-TW" altLang="en-US"/>
        </a:p>
      </dgm:t>
    </dgm:pt>
    <dgm:pt modelId="{3067CEC3-10D6-429C-981E-8CB13D07D20B}" type="pres">
      <dgm:prSet presAssocID="{DB98AFE1-073F-4B19-AEC6-52955B51A3C0}" presName="connectorText" presStyleLbl="sibTrans2D1" presStyleIdx="4" presStyleCnt="7"/>
      <dgm:spPr/>
      <dgm:t>
        <a:bodyPr/>
        <a:lstStyle/>
        <a:p>
          <a:endParaRPr lang="zh-TW" altLang="en-US"/>
        </a:p>
      </dgm:t>
    </dgm:pt>
    <dgm:pt modelId="{616EA67A-EF53-4B88-B069-EC060ED3C758}" type="pres">
      <dgm:prSet presAssocID="{5B40D15F-7FE1-4519-AE84-59A1188F4DD4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08A92FD-8C13-4388-B5E6-E429DE4AB040}" type="pres">
      <dgm:prSet presAssocID="{0839BECD-7651-40BC-A66E-B9FC0DDFACA3}" presName="sibTrans" presStyleLbl="sibTrans2D1" presStyleIdx="5" presStyleCnt="7" custLinFactNeighborY="-41373"/>
      <dgm:spPr/>
      <dgm:t>
        <a:bodyPr/>
        <a:lstStyle/>
        <a:p>
          <a:endParaRPr lang="zh-TW" altLang="en-US"/>
        </a:p>
      </dgm:t>
    </dgm:pt>
    <dgm:pt modelId="{45156666-435F-458A-9584-E0BBE4F5563A}" type="pres">
      <dgm:prSet presAssocID="{0839BECD-7651-40BC-A66E-B9FC0DDFACA3}" presName="connectorText" presStyleLbl="sibTrans2D1" presStyleIdx="5" presStyleCnt="7"/>
      <dgm:spPr/>
      <dgm:t>
        <a:bodyPr/>
        <a:lstStyle/>
        <a:p>
          <a:endParaRPr lang="zh-TW" altLang="en-US"/>
        </a:p>
      </dgm:t>
    </dgm:pt>
    <dgm:pt modelId="{E1FDE1E8-B4E0-42C3-8E21-DC7CBD2246D2}" type="pres">
      <dgm:prSet presAssocID="{EC7D5BDA-4748-484D-BF78-6C25E2D59A5A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543459F-7F46-470A-86B2-8C1727E05BD0}" type="pres">
      <dgm:prSet presAssocID="{08E73954-B9E9-4262-AFE6-41DE415FCBC1}" presName="sibTrans" presStyleLbl="sibTrans2D1" presStyleIdx="6" presStyleCnt="7" custLinFactNeighborY="-41373"/>
      <dgm:spPr/>
      <dgm:t>
        <a:bodyPr/>
        <a:lstStyle/>
        <a:p>
          <a:endParaRPr lang="zh-TW" altLang="en-US"/>
        </a:p>
      </dgm:t>
    </dgm:pt>
    <dgm:pt modelId="{EC651510-F13E-4CB0-B9D7-71A67BEDCFD6}" type="pres">
      <dgm:prSet presAssocID="{08E73954-B9E9-4262-AFE6-41DE415FCBC1}" presName="connectorText" presStyleLbl="sibTrans2D1" presStyleIdx="6" presStyleCnt="7"/>
      <dgm:spPr/>
      <dgm:t>
        <a:bodyPr/>
        <a:lstStyle/>
        <a:p>
          <a:endParaRPr lang="zh-TW" altLang="en-US"/>
        </a:p>
      </dgm:t>
    </dgm:pt>
    <dgm:pt modelId="{0F251260-19D7-4354-8406-0BDB8B2286B5}" type="pres">
      <dgm:prSet presAssocID="{496E3FF7-BB3A-455F-92B2-7F28C1B14A76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DF6396C-7A3E-4000-86D1-33D236CC69CD}" srcId="{A6D61091-6F00-4EAD-BA50-878255615B8D}" destId="{5839D210-24B6-4A46-881D-E2F7363673A3}" srcOrd="4" destOrd="0" parTransId="{5EA882CC-6754-4733-A81D-1B81A6AAD1DE}" sibTransId="{DB98AFE1-073F-4B19-AEC6-52955B51A3C0}"/>
    <dgm:cxn modelId="{EFE6EB80-3BAF-4B58-B762-746E576D064D}" type="presOf" srcId="{B1254B5A-4336-4537-B9CC-3C98C3F84594}" destId="{D4FC64DB-68E1-4CFD-9496-D935B41B7C4A}" srcOrd="1" destOrd="0" presId="urn:microsoft.com/office/officeart/2005/8/layout/process1"/>
    <dgm:cxn modelId="{60517491-F591-49FC-8199-F2DF03CE4E20}" type="presOf" srcId="{EC7D5BDA-4748-484D-BF78-6C25E2D59A5A}" destId="{E1FDE1E8-B4E0-42C3-8E21-DC7CBD2246D2}" srcOrd="0" destOrd="0" presId="urn:microsoft.com/office/officeart/2005/8/layout/process1"/>
    <dgm:cxn modelId="{B1487CAD-63D0-4C42-BB60-B3C2AE4C003E}" type="presOf" srcId="{08E73954-B9E9-4262-AFE6-41DE415FCBC1}" destId="{EC651510-F13E-4CB0-B9D7-71A67BEDCFD6}" srcOrd="1" destOrd="0" presId="urn:microsoft.com/office/officeart/2005/8/layout/process1"/>
    <dgm:cxn modelId="{C0B79AEC-D390-4DAC-8937-1483AAC53AB9}" type="presOf" srcId="{5839D210-24B6-4A46-881D-E2F7363673A3}" destId="{59E7B66E-2701-4AC6-9CE4-2F810F685578}" srcOrd="0" destOrd="0" presId="urn:microsoft.com/office/officeart/2005/8/layout/process1"/>
    <dgm:cxn modelId="{3F636A18-E956-440B-848A-A09191FE1CBB}" type="presOf" srcId="{DB98AFE1-073F-4B19-AEC6-52955B51A3C0}" destId="{3067CEC3-10D6-429C-981E-8CB13D07D20B}" srcOrd="1" destOrd="0" presId="urn:microsoft.com/office/officeart/2005/8/layout/process1"/>
    <dgm:cxn modelId="{131109F9-F03F-4F84-81F6-EA9BBD2C51D3}" type="presOf" srcId="{A6D61091-6F00-4EAD-BA50-878255615B8D}" destId="{0F6A356F-6870-4306-B6F5-D239AAAE38DD}" srcOrd="0" destOrd="0" presId="urn:microsoft.com/office/officeart/2005/8/layout/process1"/>
    <dgm:cxn modelId="{4023DF63-8058-4149-B368-E2013EE65149}" srcId="{A6D61091-6F00-4EAD-BA50-878255615B8D}" destId="{E202CBF3-D8EA-4E2E-8C09-B907C9B42E89}" srcOrd="1" destOrd="0" parTransId="{3D35DC14-A61F-48C6-994E-B5D719DFA94B}" sibTransId="{50BEC7B5-0694-45CF-B6D1-A1AC14B90472}"/>
    <dgm:cxn modelId="{E8ACD025-DAAB-4964-B315-926A51D60D92}" type="presOf" srcId="{DB98AFE1-073F-4B19-AEC6-52955B51A3C0}" destId="{BE34D339-74AE-4549-AD4F-BEF097B7244F}" srcOrd="0" destOrd="0" presId="urn:microsoft.com/office/officeart/2005/8/layout/process1"/>
    <dgm:cxn modelId="{72A4BABA-645E-4AC8-8B35-E5BE961C9233}" type="presOf" srcId="{87C05B98-4729-402A-B019-8024CAD84DFA}" destId="{DC8DA3AD-367D-4CF5-9627-9C1524276BC2}" srcOrd="1" destOrd="0" presId="urn:microsoft.com/office/officeart/2005/8/layout/process1"/>
    <dgm:cxn modelId="{25BB4A1D-C955-47FA-AF6B-C6B4EF51A276}" type="presOf" srcId="{2E278E28-2CD5-4AA9-846A-6986D1284733}" destId="{F931FAD4-6B9A-44EE-B9EB-3939FEFE85E7}" srcOrd="0" destOrd="0" presId="urn:microsoft.com/office/officeart/2005/8/layout/process1"/>
    <dgm:cxn modelId="{4D92AD70-3BF2-41E7-B88A-E64E5302CECF}" srcId="{A6D61091-6F00-4EAD-BA50-878255615B8D}" destId="{496E3FF7-BB3A-455F-92B2-7F28C1B14A76}" srcOrd="7" destOrd="0" parTransId="{76C60750-E99F-44FD-89B7-505A069CBE96}" sibTransId="{C02D3490-14DE-4354-AA7F-125E3F7D1B7D}"/>
    <dgm:cxn modelId="{DDC71273-E624-4341-AF77-97F6D569B754}" srcId="{A6D61091-6F00-4EAD-BA50-878255615B8D}" destId="{11ED8B69-4F12-4A37-80EA-CE79DF062504}" srcOrd="2" destOrd="0" parTransId="{91F0C643-447E-4F35-B762-5E0D74A39E52}" sibTransId="{CAC5AA67-FCFE-476E-9607-39078A44AB57}"/>
    <dgm:cxn modelId="{F6D1640D-AEDD-4C2D-BC33-6C65A4819AF7}" type="presOf" srcId="{496E3FF7-BB3A-455F-92B2-7F28C1B14A76}" destId="{0F251260-19D7-4354-8406-0BDB8B2286B5}" srcOrd="0" destOrd="0" presId="urn:microsoft.com/office/officeart/2005/8/layout/process1"/>
    <dgm:cxn modelId="{FD5E20F9-23DD-4A59-9E8B-C4D9B3A2A651}" type="presOf" srcId="{CAC5AA67-FCFE-476E-9607-39078A44AB57}" destId="{DC8983AF-3A4C-4137-A863-5558235549B9}" srcOrd="1" destOrd="0" presId="urn:microsoft.com/office/officeart/2005/8/layout/process1"/>
    <dgm:cxn modelId="{E82D59E8-840E-460F-9EAC-52D8E76BE604}" type="presOf" srcId="{E202CBF3-D8EA-4E2E-8C09-B907C9B42E89}" destId="{09B3415B-C541-451D-B0A6-0E601F015199}" srcOrd="0" destOrd="0" presId="urn:microsoft.com/office/officeart/2005/8/layout/process1"/>
    <dgm:cxn modelId="{5C236581-830D-4A76-A1AB-A9FF75585BC2}" type="presOf" srcId="{5B40D15F-7FE1-4519-AE84-59A1188F4DD4}" destId="{616EA67A-EF53-4B88-B069-EC060ED3C758}" srcOrd="0" destOrd="0" presId="urn:microsoft.com/office/officeart/2005/8/layout/process1"/>
    <dgm:cxn modelId="{088914E2-8B7C-4F01-A4BD-0A607BF3584B}" type="presOf" srcId="{0839BECD-7651-40BC-A66E-B9FC0DDFACA3}" destId="{908A92FD-8C13-4388-B5E6-E429DE4AB040}" srcOrd="0" destOrd="0" presId="urn:microsoft.com/office/officeart/2005/8/layout/process1"/>
    <dgm:cxn modelId="{8E8A310C-86D3-417B-830C-B5719636DE4D}" type="presOf" srcId="{50BEC7B5-0694-45CF-B6D1-A1AC14B90472}" destId="{5E2ED03E-A82C-42B6-B364-94F431D239F3}" srcOrd="1" destOrd="0" presId="urn:microsoft.com/office/officeart/2005/8/layout/process1"/>
    <dgm:cxn modelId="{4828E025-B5C2-4FC2-A52F-8790F2295035}" type="presOf" srcId="{23B84679-31B5-4154-BB59-C167A17F3C16}" destId="{287F4019-E416-495B-916A-2D0F31D64BBD}" srcOrd="0" destOrd="0" presId="urn:microsoft.com/office/officeart/2005/8/layout/process1"/>
    <dgm:cxn modelId="{670BFEE9-1FCD-498B-B770-1CBE06F33A50}" srcId="{A6D61091-6F00-4EAD-BA50-878255615B8D}" destId="{23B84679-31B5-4154-BB59-C167A17F3C16}" srcOrd="0" destOrd="0" parTransId="{76017141-E9C7-4CCB-9916-EA886C3843B6}" sibTransId="{87C05B98-4729-402A-B019-8024CAD84DFA}"/>
    <dgm:cxn modelId="{D52E4D53-CD02-40E1-8C95-BA7B80166E3C}" srcId="{A6D61091-6F00-4EAD-BA50-878255615B8D}" destId="{2E278E28-2CD5-4AA9-846A-6986D1284733}" srcOrd="3" destOrd="0" parTransId="{EACB6654-2F45-457F-84CF-B901DE0BE46E}" sibTransId="{B1254B5A-4336-4537-B9CC-3C98C3F84594}"/>
    <dgm:cxn modelId="{BF635169-FDB4-44A1-B37F-F1704D49260A}" type="presOf" srcId="{08E73954-B9E9-4262-AFE6-41DE415FCBC1}" destId="{0543459F-7F46-470A-86B2-8C1727E05BD0}" srcOrd="0" destOrd="0" presId="urn:microsoft.com/office/officeart/2005/8/layout/process1"/>
    <dgm:cxn modelId="{5A6A2065-6330-4EAE-A1A2-C316488CE7A0}" type="presOf" srcId="{0839BECD-7651-40BC-A66E-B9FC0DDFACA3}" destId="{45156666-435F-458A-9584-E0BBE4F5563A}" srcOrd="1" destOrd="0" presId="urn:microsoft.com/office/officeart/2005/8/layout/process1"/>
    <dgm:cxn modelId="{A1F63C6F-9B2D-4751-AA4E-CAD2191DDB38}" srcId="{A6D61091-6F00-4EAD-BA50-878255615B8D}" destId="{5B40D15F-7FE1-4519-AE84-59A1188F4DD4}" srcOrd="5" destOrd="0" parTransId="{BBBB59AA-2644-4E24-BC1A-6693D0CF53C4}" sibTransId="{0839BECD-7651-40BC-A66E-B9FC0DDFACA3}"/>
    <dgm:cxn modelId="{68874447-FF36-4759-8832-7B9600658BBE}" type="presOf" srcId="{11ED8B69-4F12-4A37-80EA-CE79DF062504}" destId="{33E87E00-D73F-4707-B12C-8E7C36E14692}" srcOrd="0" destOrd="0" presId="urn:microsoft.com/office/officeart/2005/8/layout/process1"/>
    <dgm:cxn modelId="{3004CB25-A7AB-4FA9-886A-E79B67AB3285}" type="presOf" srcId="{50BEC7B5-0694-45CF-B6D1-A1AC14B90472}" destId="{5D3729C2-E3C6-4FEB-9A17-F2F67CB855EA}" srcOrd="0" destOrd="0" presId="urn:microsoft.com/office/officeart/2005/8/layout/process1"/>
    <dgm:cxn modelId="{34A8B605-7C77-42B7-A3A1-8969D167A977}" type="presOf" srcId="{B1254B5A-4336-4537-B9CC-3C98C3F84594}" destId="{866B771E-A8CB-4CE4-AB8B-29BBC6F1F99E}" srcOrd="0" destOrd="0" presId="urn:microsoft.com/office/officeart/2005/8/layout/process1"/>
    <dgm:cxn modelId="{328BA7D6-6D10-41C3-8B22-E306E988D192}" srcId="{A6D61091-6F00-4EAD-BA50-878255615B8D}" destId="{EC7D5BDA-4748-484D-BF78-6C25E2D59A5A}" srcOrd="6" destOrd="0" parTransId="{324B1633-EEA2-4DD9-89B9-5FC0F637D925}" sibTransId="{08E73954-B9E9-4262-AFE6-41DE415FCBC1}"/>
    <dgm:cxn modelId="{4D15B0FC-8F0B-434C-AFC4-1CC643E94418}" type="presOf" srcId="{CAC5AA67-FCFE-476E-9607-39078A44AB57}" destId="{356C2364-73BA-40CD-A190-E84DEB6EDEC6}" srcOrd="0" destOrd="0" presId="urn:microsoft.com/office/officeart/2005/8/layout/process1"/>
    <dgm:cxn modelId="{7B1A91B7-DD13-4D8A-B435-0565CBA18AA5}" type="presOf" srcId="{87C05B98-4729-402A-B019-8024CAD84DFA}" destId="{0BC7D2EF-36E5-493A-AA80-EB7CF5937F12}" srcOrd="0" destOrd="0" presId="urn:microsoft.com/office/officeart/2005/8/layout/process1"/>
    <dgm:cxn modelId="{4D2DFAA8-149E-4959-93EC-6327CD7F587A}" type="presParOf" srcId="{0F6A356F-6870-4306-B6F5-D239AAAE38DD}" destId="{287F4019-E416-495B-916A-2D0F31D64BBD}" srcOrd="0" destOrd="0" presId="urn:microsoft.com/office/officeart/2005/8/layout/process1"/>
    <dgm:cxn modelId="{35798050-BE5C-4AE5-8D1A-AA682D6F91D3}" type="presParOf" srcId="{0F6A356F-6870-4306-B6F5-D239AAAE38DD}" destId="{0BC7D2EF-36E5-493A-AA80-EB7CF5937F12}" srcOrd="1" destOrd="0" presId="urn:microsoft.com/office/officeart/2005/8/layout/process1"/>
    <dgm:cxn modelId="{D0FBA0E2-CCB4-4962-BD67-27CE8BE1B420}" type="presParOf" srcId="{0BC7D2EF-36E5-493A-AA80-EB7CF5937F12}" destId="{DC8DA3AD-367D-4CF5-9627-9C1524276BC2}" srcOrd="0" destOrd="0" presId="urn:microsoft.com/office/officeart/2005/8/layout/process1"/>
    <dgm:cxn modelId="{6E75BB3E-C20C-4B05-8131-CBCC9F871F31}" type="presParOf" srcId="{0F6A356F-6870-4306-B6F5-D239AAAE38DD}" destId="{09B3415B-C541-451D-B0A6-0E601F015199}" srcOrd="2" destOrd="0" presId="urn:microsoft.com/office/officeart/2005/8/layout/process1"/>
    <dgm:cxn modelId="{120B2595-D95B-45A1-BE48-C30EF4948C55}" type="presParOf" srcId="{0F6A356F-6870-4306-B6F5-D239AAAE38DD}" destId="{5D3729C2-E3C6-4FEB-9A17-F2F67CB855EA}" srcOrd="3" destOrd="0" presId="urn:microsoft.com/office/officeart/2005/8/layout/process1"/>
    <dgm:cxn modelId="{AFE2ED41-6827-4C40-8437-60E660F8B233}" type="presParOf" srcId="{5D3729C2-E3C6-4FEB-9A17-F2F67CB855EA}" destId="{5E2ED03E-A82C-42B6-B364-94F431D239F3}" srcOrd="0" destOrd="0" presId="urn:microsoft.com/office/officeart/2005/8/layout/process1"/>
    <dgm:cxn modelId="{E65098CE-595F-462E-9DD5-607192A77B33}" type="presParOf" srcId="{0F6A356F-6870-4306-B6F5-D239AAAE38DD}" destId="{33E87E00-D73F-4707-B12C-8E7C36E14692}" srcOrd="4" destOrd="0" presId="urn:microsoft.com/office/officeart/2005/8/layout/process1"/>
    <dgm:cxn modelId="{558DD528-9FFD-4A10-A4FA-DAD9F10F0C3B}" type="presParOf" srcId="{0F6A356F-6870-4306-B6F5-D239AAAE38DD}" destId="{356C2364-73BA-40CD-A190-E84DEB6EDEC6}" srcOrd="5" destOrd="0" presId="urn:microsoft.com/office/officeart/2005/8/layout/process1"/>
    <dgm:cxn modelId="{BFEADB75-FE06-41F6-9E44-0A0885290AE4}" type="presParOf" srcId="{356C2364-73BA-40CD-A190-E84DEB6EDEC6}" destId="{DC8983AF-3A4C-4137-A863-5558235549B9}" srcOrd="0" destOrd="0" presId="urn:microsoft.com/office/officeart/2005/8/layout/process1"/>
    <dgm:cxn modelId="{4F2867F2-E4E5-4F33-AE60-EFB3649F1B6B}" type="presParOf" srcId="{0F6A356F-6870-4306-B6F5-D239AAAE38DD}" destId="{F931FAD4-6B9A-44EE-B9EB-3939FEFE85E7}" srcOrd="6" destOrd="0" presId="urn:microsoft.com/office/officeart/2005/8/layout/process1"/>
    <dgm:cxn modelId="{26E8E7C8-D117-47F8-A478-207C0E16F21C}" type="presParOf" srcId="{0F6A356F-6870-4306-B6F5-D239AAAE38DD}" destId="{866B771E-A8CB-4CE4-AB8B-29BBC6F1F99E}" srcOrd="7" destOrd="0" presId="urn:microsoft.com/office/officeart/2005/8/layout/process1"/>
    <dgm:cxn modelId="{ACC3C9A0-25DF-46C9-922D-6C0071DFAC1B}" type="presParOf" srcId="{866B771E-A8CB-4CE4-AB8B-29BBC6F1F99E}" destId="{D4FC64DB-68E1-4CFD-9496-D935B41B7C4A}" srcOrd="0" destOrd="0" presId="urn:microsoft.com/office/officeart/2005/8/layout/process1"/>
    <dgm:cxn modelId="{E0E38A19-74C1-4842-8A0F-A08397014309}" type="presParOf" srcId="{0F6A356F-6870-4306-B6F5-D239AAAE38DD}" destId="{59E7B66E-2701-4AC6-9CE4-2F810F685578}" srcOrd="8" destOrd="0" presId="urn:microsoft.com/office/officeart/2005/8/layout/process1"/>
    <dgm:cxn modelId="{611B0F3B-DD24-4D08-9AEF-3337736234F3}" type="presParOf" srcId="{0F6A356F-6870-4306-B6F5-D239AAAE38DD}" destId="{BE34D339-74AE-4549-AD4F-BEF097B7244F}" srcOrd="9" destOrd="0" presId="urn:microsoft.com/office/officeart/2005/8/layout/process1"/>
    <dgm:cxn modelId="{78F80EC0-6FC0-4124-9C4A-CBEDEF252FCB}" type="presParOf" srcId="{BE34D339-74AE-4549-AD4F-BEF097B7244F}" destId="{3067CEC3-10D6-429C-981E-8CB13D07D20B}" srcOrd="0" destOrd="0" presId="urn:microsoft.com/office/officeart/2005/8/layout/process1"/>
    <dgm:cxn modelId="{E49BBA67-5986-4B86-B7CA-C177105F5CD5}" type="presParOf" srcId="{0F6A356F-6870-4306-B6F5-D239AAAE38DD}" destId="{616EA67A-EF53-4B88-B069-EC060ED3C758}" srcOrd="10" destOrd="0" presId="urn:microsoft.com/office/officeart/2005/8/layout/process1"/>
    <dgm:cxn modelId="{A2C8C5E6-4E0D-474A-BD07-7A992E999970}" type="presParOf" srcId="{0F6A356F-6870-4306-B6F5-D239AAAE38DD}" destId="{908A92FD-8C13-4388-B5E6-E429DE4AB040}" srcOrd="11" destOrd="0" presId="urn:microsoft.com/office/officeart/2005/8/layout/process1"/>
    <dgm:cxn modelId="{6A0296E1-215E-43D6-8502-A3A102443ACA}" type="presParOf" srcId="{908A92FD-8C13-4388-B5E6-E429DE4AB040}" destId="{45156666-435F-458A-9584-E0BBE4F5563A}" srcOrd="0" destOrd="0" presId="urn:microsoft.com/office/officeart/2005/8/layout/process1"/>
    <dgm:cxn modelId="{23EE3746-FEC6-43AF-8A03-A61BCE26936A}" type="presParOf" srcId="{0F6A356F-6870-4306-B6F5-D239AAAE38DD}" destId="{E1FDE1E8-B4E0-42C3-8E21-DC7CBD2246D2}" srcOrd="12" destOrd="0" presId="urn:microsoft.com/office/officeart/2005/8/layout/process1"/>
    <dgm:cxn modelId="{A210DCBA-33C5-48FF-8BC0-DE6D995C7E60}" type="presParOf" srcId="{0F6A356F-6870-4306-B6F5-D239AAAE38DD}" destId="{0543459F-7F46-470A-86B2-8C1727E05BD0}" srcOrd="13" destOrd="0" presId="urn:microsoft.com/office/officeart/2005/8/layout/process1"/>
    <dgm:cxn modelId="{5B18FDA8-C69E-4ECC-83E3-48530A6A2B44}" type="presParOf" srcId="{0543459F-7F46-470A-86B2-8C1727E05BD0}" destId="{EC651510-F13E-4CB0-B9D7-71A67BEDCFD6}" srcOrd="0" destOrd="0" presId="urn:microsoft.com/office/officeart/2005/8/layout/process1"/>
    <dgm:cxn modelId="{0F3BEBA5-3857-4970-A679-10C8BED4EA86}" type="presParOf" srcId="{0F6A356F-6870-4306-B6F5-D239AAAE38DD}" destId="{0F251260-19D7-4354-8406-0BDB8B2286B5}" srcOrd="1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6D61091-6F00-4EAD-BA50-878255615B8D}" type="doc">
      <dgm:prSet loTypeId="urn:microsoft.com/office/officeart/2005/8/layout/process1" loCatId="process" qsTypeId="urn:microsoft.com/office/officeart/2005/8/quickstyle/simple1" qsCatId="simple" csTypeId="urn:microsoft.com/office/officeart/2005/8/colors/accent3_1" csCatId="accent3" phldr="1"/>
      <dgm:spPr/>
    </dgm:pt>
    <dgm:pt modelId="{23B84679-31B5-4154-BB59-C167A17F3C16}">
      <dgm:prSet phldrT="[文字]" custT="1"/>
      <dgm:spPr>
        <a:noFill/>
      </dgm:spPr>
      <dgm:t>
        <a:bodyPr/>
        <a:lstStyle/>
        <a:p>
          <a:r>
            <a:rPr lang="en-US" altLang="zh-TW" sz="1100" dirty="0"/>
            <a:t>source/sink data</a:t>
          </a:r>
        </a:p>
        <a:p>
          <a:r>
            <a:rPr lang="en-US" altLang="zh-TW" sz="1100" dirty="0"/>
            <a:t>(8bit</a:t>
          </a:r>
          <a:r>
            <a:rPr lang="en-US" altLang="zh-TW" sz="1100" baseline="0" dirty="0"/>
            <a:t> data</a:t>
          </a:r>
          <a:r>
            <a:rPr lang="en-US" altLang="zh-TW" sz="1100" dirty="0"/>
            <a:t>)</a:t>
          </a:r>
          <a:endParaRPr lang="zh-TW" altLang="en-US" sz="1100" dirty="0"/>
        </a:p>
      </dgm:t>
    </dgm:pt>
    <dgm:pt modelId="{76017141-E9C7-4CCB-9916-EA886C3843B6}" type="parTrans" cxnId="{670BFEE9-1FCD-498B-B770-1CBE06F33A50}">
      <dgm:prSet/>
      <dgm:spPr/>
      <dgm:t>
        <a:bodyPr/>
        <a:lstStyle/>
        <a:p>
          <a:endParaRPr lang="zh-TW" altLang="en-US" sz="1800"/>
        </a:p>
      </dgm:t>
    </dgm:pt>
    <dgm:pt modelId="{87C05B98-4729-402A-B019-8024CAD84DFA}" type="sibTrans" cxnId="{670BFEE9-1FCD-498B-B770-1CBE06F33A50}">
      <dgm:prSet custT="1"/>
      <dgm:spPr/>
      <dgm:t>
        <a:bodyPr/>
        <a:lstStyle/>
        <a:p>
          <a:endParaRPr lang="zh-TW" altLang="en-US" sz="900"/>
        </a:p>
      </dgm:t>
    </dgm:pt>
    <dgm:pt modelId="{496E3FF7-BB3A-455F-92B2-7F28C1B14A76}">
      <dgm:prSet phldrT="[文字]" custT="1"/>
      <dgm:spPr/>
      <dgm:t>
        <a:bodyPr/>
        <a:lstStyle/>
        <a:p>
          <a:r>
            <a:rPr lang="en-US" altLang="zh-TW" sz="1100"/>
            <a:t>de/encoder</a:t>
          </a:r>
        </a:p>
        <a:p>
          <a:r>
            <a:rPr lang="en-US" altLang="zh-TW" sz="1100"/>
            <a:t>(18bit data)</a:t>
          </a:r>
          <a:endParaRPr lang="zh-TW" altLang="en-US" sz="1100"/>
        </a:p>
      </dgm:t>
    </dgm:pt>
    <dgm:pt modelId="{76C60750-E99F-44FD-89B7-505A069CBE96}" type="parTrans" cxnId="{4D92AD70-3BF2-41E7-B88A-E64E5302CECF}">
      <dgm:prSet/>
      <dgm:spPr/>
      <dgm:t>
        <a:bodyPr/>
        <a:lstStyle/>
        <a:p>
          <a:endParaRPr lang="zh-TW" altLang="en-US" sz="1800"/>
        </a:p>
      </dgm:t>
    </dgm:pt>
    <dgm:pt modelId="{C02D3490-14DE-4354-AA7F-125E3F7D1B7D}" type="sibTrans" cxnId="{4D92AD70-3BF2-41E7-B88A-E64E5302CECF}">
      <dgm:prSet/>
      <dgm:spPr/>
      <dgm:t>
        <a:bodyPr/>
        <a:lstStyle/>
        <a:p>
          <a:endParaRPr lang="zh-TW" altLang="en-US" sz="1800"/>
        </a:p>
      </dgm:t>
    </dgm:pt>
    <dgm:pt modelId="{EC7D5BDA-4748-484D-BF78-6C25E2D59A5A}">
      <dgm:prSet phldrT="[文字]" custT="1"/>
      <dgm:spPr/>
      <dgm:t>
        <a:bodyPr/>
        <a:lstStyle/>
        <a:p>
          <a:r>
            <a:rPr lang="en-US" altLang="zh-TW" sz="1100"/>
            <a:t>de/scrambler</a:t>
          </a:r>
        </a:p>
        <a:p>
          <a:r>
            <a:rPr lang="en-US" altLang="zh-TW" sz="1100"/>
            <a:t>(16bit</a:t>
          </a:r>
          <a:r>
            <a:rPr lang="en-US" altLang="zh-TW" sz="1100" baseline="0"/>
            <a:t> scr data</a:t>
          </a:r>
          <a:r>
            <a:rPr lang="en-US" altLang="zh-TW" sz="1100"/>
            <a:t>)</a:t>
          </a:r>
          <a:endParaRPr lang="zh-TW" altLang="en-US" sz="1100"/>
        </a:p>
      </dgm:t>
    </dgm:pt>
    <dgm:pt modelId="{08E73954-B9E9-4262-AFE6-41DE415FCBC1}" type="sibTrans" cxnId="{328BA7D6-6D10-41C3-8B22-E306E988D192}">
      <dgm:prSet custT="1"/>
      <dgm:spPr/>
      <dgm:t>
        <a:bodyPr/>
        <a:lstStyle/>
        <a:p>
          <a:endParaRPr lang="zh-TW" altLang="en-US" sz="900"/>
        </a:p>
      </dgm:t>
    </dgm:pt>
    <dgm:pt modelId="{324B1633-EEA2-4DD9-89B9-5FC0F637D925}" type="parTrans" cxnId="{328BA7D6-6D10-41C3-8B22-E306E988D192}">
      <dgm:prSet/>
      <dgm:spPr/>
      <dgm:t>
        <a:bodyPr/>
        <a:lstStyle/>
        <a:p>
          <a:endParaRPr lang="zh-TW" altLang="en-US" sz="1800"/>
        </a:p>
      </dgm:t>
    </dgm:pt>
    <dgm:pt modelId="{5B40D15F-7FE1-4519-AE84-59A1188F4DD4}">
      <dgm:prSet phldrT="[文字]" custT="1"/>
      <dgm:spPr>
        <a:noFill/>
      </dgm:spPr>
      <dgm:t>
        <a:bodyPr/>
        <a:lstStyle/>
        <a:p>
          <a:r>
            <a:rPr lang="en-US" altLang="zh-TW" sz="1100"/>
            <a:t>character and</a:t>
          </a:r>
          <a:r>
            <a:rPr lang="en-US" altLang="zh-TW" sz="1100" baseline="0"/>
            <a:t> super block</a:t>
          </a:r>
          <a:endParaRPr lang="zh-TW" altLang="en-US" sz="1100"/>
        </a:p>
      </dgm:t>
    </dgm:pt>
    <dgm:pt modelId="{0839BECD-7651-40BC-A66E-B9FC0DDFACA3}" type="sibTrans" cxnId="{A1F63C6F-9B2D-4751-AA4E-CAD2191DDB38}">
      <dgm:prSet custT="1"/>
      <dgm:spPr/>
      <dgm:t>
        <a:bodyPr/>
        <a:lstStyle/>
        <a:p>
          <a:endParaRPr lang="zh-TW" altLang="en-US" sz="900"/>
        </a:p>
      </dgm:t>
    </dgm:pt>
    <dgm:pt modelId="{BBBB59AA-2644-4E24-BC1A-6693D0CF53C4}" type="parTrans" cxnId="{A1F63C6F-9B2D-4751-AA4E-CAD2191DDB38}">
      <dgm:prSet/>
      <dgm:spPr/>
      <dgm:t>
        <a:bodyPr/>
        <a:lstStyle/>
        <a:p>
          <a:endParaRPr lang="zh-TW" altLang="en-US" sz="1800"/>
        </a:p>
      </dgm:t>
    </dgm:pt>
    <dgm:pt modelId="{5839D210-24B6-4A46-881D-E2F7363673A3}">
      <dgm:prSet phldrT="[文字]"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altLang="zh-TW" sz="1100"/>
            <a:t>RS parity</a:t>
          </a:r>
          <a:r>
            <a:rPr lang="en-US" altLang="zh-TW" sz="1100" baseline="0"/>
            <a:t> </a:t>
          </a:r>
        </a:p>
        <a:p>
          <a:r>
            <a:rPr lang="en-US" altLang="zh-TW" sz="1100" baseline="0"/>
            <a:t>generation</a:t>
          </a:r>
        </a:p>
        <a:p>
          <a:r>
            <a:rPr lang="en-US" altLang="zh-TW" sz="1100" baseline="0"/>
            <a:t>de/insertion</a:t>
          </a:r>
          <a:endParaRPr lang="zh-TW" altLang="en-US" sz="1100"/>
        </a:p>
      </dgm:t>
    </dgm:pt>
    <dgm:pt modelId="{DB98AFE1-073F-4B19-AEC6-52955B51A3C0}" type="sibTrans" cxnId="{0DF6396C-7A3E-4000-86D1-33D236CC69CD}">
      <dgm:prSet custT="1"/>
      <dgm:spPr/>
      <dgm:t>
        <a:bodyPr/>
        <a:lstStyle/>
        <a:p>
          <a:endParaRPr lang="zh-TW" altLang="en-US" sz="900"/>
        </a:p>
      </dgm:t>
    </dgm:pt>
    <dgm:pt modelId="{5EA882CC-6754-4733-A81D-1B81A6AAD1DE}" type="parTrans" cxnId="{0DF6396C-7A3E-4000-86D1-33D236CC69CD}">
      <dgm:prSet/>
      <dgm:spPr/>
      <dgm:t>
        <a:bodyPr/>
        <a:lstStyle/>
        <a:p>
          <a:endParaRPr lang="zh-TW" altLang="en-US" sz="1800"/>
        </a:p>
      </dgm:t>
    </dgm:pt>
    <dgm:pt modelId="{2E278E28-2CD5-4AA9-846A-6986D1284733}">
      <dgm:prSet phldrT="[文字]" custT="1"/>
      <dgm:spPr>
        <a:noFill/>
      </dgm:spPr>
      <dgm:t>
        <a:bodyPr/>
        <a:lstStyle/>
        <a:p>
          <a:r>
            <a:rPr lang="en-US" altLang="zh-TW" sz="1100"/>
            <a:t>FRL de/packetizer</a:t>
          </a:r>
        </a:p>
        <a:p>
          <a:r>
            <a:rPr lang="en-US" altLang="zh-TW" sz="1100"/>
            <a:t>(16bit data)</a:t>
          </a:r>
          <a:endParaRPr lang="zh-TW" altLang="en-US" sz="1100"/>
        </a:p>
      </dgm:t>
    </dgm:pt>
    <dgm:pt modelId="{B1254B5A-4336-4537-B9CC-3C98C3F84594}" type="sibTrans" cxnId="{D52E4D53-CD02-40E1-8C95-BA7B80166E3C}">
      <dgm:prSet custT="1"/>
      <dgm:spPr/>
      <dgm:t>
        <a:bodyPr/>
        <a:lstStyle/>
        <a:p>
          <a:endParaRPr lang="zh-TW" altLang="en-US" sz="900"/>
        </a:p>
      </dgm:t>
    </dgm:pt>
    <dgm:pt modelId="{EACB6654-2F45-457F-84CF-B901DE0BE46E}" type="parTrans" cxnId="{D52E4D53-CD02-40E1-8C95-BA7B80166E3C}">
      <dgm:prSet/>
      <dgm:spPr/>
      <dgm:t>
        <a:bodyPr/>
        <a:lstStyle/>
        <a:p>
          <a:endParaRPr lang="zh-TW" altLang="en-US" sz="1800"/>
        </a:p>
      </dgm:t>
    </dgm:pt>
    <dgm:pt modelId="{11ED8B69-4F12-4A37-80EA-CE79DF062504}">
      <dgm:prSet phldrT="[文字]" custT="1"/>
      <dgm:spPr/>
      <dgm:t>
        <a:bodyPr/>
        <a:lstStyle/>
        <a:p>
          <a:r>
            <a:rPr lang="en-US" altLang="zh-TW" sz="1100"/>
            <a:t>de/encryption HDCP</a:t>
          </a:r>
        </a:p>
        <a:p>
          <a:r>
            <a:rPr lang="en-US" altLang="zh-TW" sz="1100"/>
            <a:t>(not yet)</a:t>
          </a:r>
          <a:endParaRPr lang="zh-TW" altLang="en-US" sz="1100"/>
        </a:p>
      </dgm:t>
    </dgm:pt>
    <dgm:pt modelId="{CAC5AA67-FCFE-476E-9607-39078A44AB57}" type="sibTrans" cxnId="{DDC71273-E624-4341-AF77-97F6D569B754}">
      <dgm:prSet custT="1"/>
      <dgm:spPr/>
      <dgm:t>
        <a:bodyPr/>
        <a:lstStyle/>
        <a:p>
          <a:endParaRPr lang="zh-TW" altLang="en-US" sz="900"/>
        </a:p>
      </dgm:t>
    </dgm:pt>
    <dgm:pt modelId="{91F0C643-447E-4F35-B762-5E0D74A39E52}" type="parTrans" cxnId="{DDC71273-E624-4341-AF77-97F6D569B754}">
      <dgm:prSet/>
      <dgm:spPr/>
      <dgm:t>
        <a:bodyPr/>
        <a:lstStyle/>
        <a:p>
          <a:endParaRPr lang="zh-TW" altLang="en-US" sz="1800"/>
        </a:p>
      </dgm:t>
    </dgm:pt>
    <dgm:pt modelId="{E202CBF3-D8EA-4E2E-8C09-B907C9B42E89}">
      <dgm:prSet phldrT="[文字]" custT="1"/>
      <dgm:spPr>
        <a:noFill/>
      </dgm:spPr>
      <dgm:t>
        <a:bodyPr/>
        <a:lstStyle/>
        <a:p>
          <a:r>
            <a:rPr lang="en-US" altLang="zh-TW" sz="1100"/>
            <a:t>uncompressed</a:t>
          </a:r>
        </a:p>
        <a:p>
          <a:r>
            <a:rPr lang="en-US" altLang="zh-TW" sz="1100"/>
            <a:t>(VESA DSC de/encoder)</a:t>
          </a:r>
        </a:p>
        <a:p>
          <a:r>
            <a:rPr lang="en-US" altLang="zh-TW" sz="1100"/>
            <a:t>(not use)</a:t>
          </a:r>
          <a:endParaRPr lang="zh-TW" altLang="en-US" sz="1100"/>
        </a:p>
      </dgm:t>
    </dgm:pt>
    <dgm:pt modelId="{50BEC7B5-0694-45CF-B6D1-A1AC14B90472}" type="sibTrans" cxnId="{4023DF63-8058-4149-B368-E2013EE65149}">
      <dgm:prSet custT="1"/>
      <dgm:spPr/>
      <dgm:t>
        <a:bodyPr/>
        <a:lstStyle/>
        <a:p>
          <a:endParaRPr lang="zh-TW" altLang="en-US" sz="900"/>
        </a:p>
      </dgm:t>
    </dgm:pt>
    <dgm:pt modelId="{3D35DC14-A61F-48C6-994E-B5D719DFA94B}" type="parTrans" cxnId="{4023DF63-8058-4149-B368-E2013EE65149}">
      <dgm:prSet/>
      <dgm:spPr/>
      <dgm:t>
        <a:bodyPr/>
        <a:lstStyle/>
        <a:p>
          <a:endParaRPr lang="zh-TW" altLang="en-US" sz="1800"/>
        </a:p>
      </dgm:t>
    </dgm:pt>
    <dgm:pt modelId="{0F6A356F-6870-4306-B6F5-D239AAAE38DD}" type="pres">
      <dgm:prSet presAssocID="{A6D61091-6F00-4EAD-BA50-878255615B8D}" presName="Name0" presStyleCnt="0">
        <dgm:presLayoutVars>
          <dgm:dir/>
          <dgm:resizeHandles val="exact"/>
        </dgm:presLayoutVars>
      </dgm:prSet>
      <dgm:spPr/>
    </dgm:pt>
    <dgm:pt modelId="{287F4019-E416-495B-916A-2D0F31D64BBD}" type="pres">
      <dgm:prSet presAssocID="{23B84679-31B5-4154-BB59-C167A17F3C16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C7D2EF-36E5-493A-AA80-EB7CF5937F12}" type="pres">
      <dgm:prSet presAssocID="{87C05B98-4729-402A-B019-8024CAD84DFA}" presName="sibTrans" presStyleLbl="sibTrans2D1" presStyleIdx="0" presStyleCnt="7" custLinFactNeighborY="-41373"/>
      <dgm:spPr/>
      <dgm:t>
        <a:bodyPr/>
        <a:lstStyle/>
        <a:p>
          <a:endParaRPr lang="zh-TW" altLang="en-US"/>
        </a:p>
      </dgm:t>
    </dgm:pt>
    <dgm:pt modelId="{DC8DA3AD-367D-4CF5-9627-9C1524276BC2}" type="pres">
      <dgm:prSet presAssocID="{87C05B98-4729-402A-B019-8024CAD84DFA}" presName="connectorText" presStyleLbl="sibTrans2D1" presStyleIdx="0" presStyleCnt="7"/>
      <dgm:spPr/>
      <dgm:t>
        <a:bodyPr/>
        <a:lstStyle/>
        <a:p>
          <a:endParaRPr lang="zh-TW" altLang="en-US"/>
        </a:p>
      </dgm:t>
    </dgm:pt>
    <dgm:pt modelId="{09B3415B-C541-451D-B0A6-0E601F015199}" type="pres">
      <dgm:prSet presAssocID="{E202CBF3-D8EA-4E2E-8C09-B907C9B42E89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D3729C2-E3C6-4FEB-9A17-F2F67CB855EA}" type="pres">
      <dgm:prSet presAssocID="{50BEC7B5-0694-45CF-B6D1-A1AC14B90472}" presName="sibTrans" presStyleLbl="sibTrans2D1" presStyleIdx="1" presStyleCnt="7" custLinFactNeighborY="-41373"/>
      <dgm:spPr/>
      <dgm:t>
        <a:bodyPr/>
        <a:lstStyle/>
        <a:p>
          <a:endParaRPr lang="zh-TW" altLang="en-US"/>
        </a:p>
      </dgm:t>
    </dgm:pt>
    <dgm:pt modelId="{5E2ED03E-A82C-42B6-B364-94F431D239F3}" type="pres">
      <dgm:prSet presAssocID="{50BEC7B5-0694-45CF-B6D1-A1AC14B90472}" presName="connectorText" presStyleLbl="sibTrans2D1" presStyleIdx="1" presStyleCnt="7"/>
      <dgm:spPr/>
      <dgm:t>
        <a:bodyPr/>
        <a:lstStyle/>
        <a:p>
          <a:endParaRPr lang="zh-TW" altLang="en-US"/>
        </a:p>
      </dgm:t>
    </dgm:pt>
    <dgm:pt modelId="{33E87E00-D73F-4707-B12C-8E7C36E14692}" type="pres">
      <dgm:prSet presAssocID="{11ED8B69-4F12-4A37-80EA-CE79DF062504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56C2364-73BA-40CD-A190-E84DEB6EDEC6}" type="pres">
      <dgm:prSet presAssocID="{CAC5AA67-FCFE-476E-9607-39078A44AB57}" presName="sibTrans" presStyleLbl="sibTrans2D1" presStyleIdx="2" presStyleCnt="7" custLinFactNeighborY="-41373"/>
      <dgm:spPr/>
      <dgm:t>
        <a:bodyPr/>
        <a:lstStyle/>
        <a:p>
          <a:endParaRPr lang="zh-TW" altLang="en-US"/>
        </a:p>
      </dgm:t>
    </dgm:pt>
    <dgm:pt modelId="{DC8983AF-3A4C-4137-A863-5558235549B9}" type="pres">
      <dgm:prSet presAssocID="{CAC5AA67-FCFE-476E-9607-39078A44AB57}" presName="connectorText" presStyleLbl="sibTrans2D1" presStyleIdx="2" presStyleCnt="7"/>
      <dgm:spPr/>
      <dgm:t>
        <a:bodyPr/>
        <a:lstStyle/>
        <a:p>
          <a:endParaRPr lang="zh-TW" altLang="en-US"/>
        </a:p>
      </dgm:t>
    </dgm:pt>
    <dgm:pt modelId="{F931FAD4-6B9A-44EE-B9EB-3939FEFE85E7}" type="pres">
      <dgm:prSet presAssocID="{2E278E28-2CD5-4AA9-846A-6986D1284733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66B771E-A8CB-4CE4-AB8B-29BBC6F1F99E}" type="pres">
      <dgm:prSet presAssocID="{B1254B5A-4336-4537-B9CC-3C98C3F84594}" presName="sibTrans" presStyleLbl="sibTrans2D1" presStyleIdx="3" presStyleCnt="7" custLinFactNeighborY="-41373"/>
      <dgm:spPr/>
      <dgm:t>
        <a:bodyPr/>
        <a:lstStyle/>
        <a:p>
          <a:endParaRPr lang="zh-TW" altLang="en-US"/>
        </a:p>
      </dgm:t>
    </dgm:pt>
    <dgm:pt modelId="{D4FC64DB-68E1-4CFD-9496-D935B41B7C4A}" type="pres">
      <dgm:prSet presAssocID="{B1254B5A-4336-4537-B9CC-3C98C3F84594}" presName="connectorText" presStyleLbl="sibTrans2D1" presStyleIdx="3" presStyleCnt="7"/>
      <dgm:spPr/>
      <dgm:t>
        <a:bodyPr/>
        <a:lstStyle/>
        <a:p>
          <a:endParaRPr lang="zh-TW" altLang="en-US"/>
        </a:p>
      </dgm:t>
    </dgm:pt>
    <dgm:pt modelId="{59E7B66E-2701-4AC6-9CE4-2F810F685578}" type="pres">
      <dgm:prSet presAssocID="{5839D210-24B6-4A46-881D-E2F7363673A3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E34D339-74AE-4549-AD4F-BEF097B7244F}" type="pres">
      <dgm:prSet presAssocID="{DB98AFE1-073F-4B19-AEC6-52955B51A3C0}" presName="sibTrans" presStyleLbl="sibTrans2D1" presStyleIdx="4" presStyleCnt="7" custLinFactNeighborY="-41373"/>
      <dgm:spPr/>
      <dgm:t>
        <a:bodyPr/>
        <a:lstStyle/>
        <a:p>
          <a:endParaRPr lang="zh-TW" altLang="en-US"/>
        </a:p>
      </dgm:t>
    </dgm:pt>
    <dgm:pt modelId="{3067CEC3-10D6-429C-981E-8CB13D07D20B}" type="pres">
      <dgm:prSet presAssocID="{DB98AFE1-073F-4B19-AEC6-52955B51A3C0}" presName="connectorText" presStyleLbl="sibTrans2D1" presStyleIdx="4" presStyleCnt="7"/>
      <dgm:spPr/>
      <dgm:t>
        <a:bodyPr/>
        <a:lstStyle/>
        <a:p>
          <a:endParaRPr lang="zh-TW" altLang="en-US"/>
        </a:p>
      </dgm:t>
    </dgm:pt>
    <dgm:pt modelId="{616EA67A-EF53-4B88-B069-EC060ED3C758}" type="pres">
      <dgm:prSet presAssocID="{5B40D15F-7FE1-4519-AE84-59A1188F4DD4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08A92FD-8C13-4388-B5E6-E429DE4AB040}" type="pres">
      <dgm:prSet presAssocID="{0839BECD-7651-40BC-A66E-B9FC0DDFACA3}" presName="sibTrans" presStyleLbl="sibTrans2D1" presStyleIdx="5" presStyleCnt="7" custLinFactNeighborY="-41373"/>
      <dgm:spPr/>
      <dgm:t>
        <a:bodyPr/>
        <a:lstStyle/>
        <a:p>
          <a:endParaRPr lang="zh-TW" altLang="en-US"/>
        </a:p>
      </dgm:t>
    </dgm:pt>
    <dgm:pt modelId="{45156666-435F-458A-9584-E0BBE4F5563A}" type="pres">
      <dgm:prSet presAssocID="{0839BECD-7651-40BC-A66E-B9FC0DDFACA3}" presName="connectorText" presStyleLbl="sibTrans2D1" presStyleIdx="5" presStyleCnt="7"/>
      <dgm:spPr/>
      <dgm:t>
        <a:bodyPr/>
        <a:lstStyle/>
        <a:p>
          <a:endParaRPr lang="zh-TW" altLang="en-US"/>
        </a:p>
      </dgm:t>
    </dgm:pt>
    <dgm:pt modelId="{E1FDE1E8-B4E0-42C3-8E21-DC7CBD2246D2}" type="pres">
      <dgm:prSet presAssocID="{EC7D5BDA-4748-484D-BF78-6C25E2D59A5A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543459F-7F46-470A-86B2-8C1727E05BD0}" type="pres">
      <dgm:prSet presAssocID="{08E73954-B9E9-4262-AFE6-41DE415FCBC1}" presName="sibTrans" presStyleLbl="sibTrans2D1" presStyleIdx="6" presStyleCnt="7" custLinFactNeighborY="-41373"/>
      <dgm:spPr/>
      <dgm:t>
        <a:bodyPr/>
        <a:lstStyle/>
        <a:p>
          <a:endParaRPr lang="zh-TW" altLang="en-US"/>
        </a:p>
      </dgm:t>
    </dgm:pt>
    <dgm:pt modelId="{EC651510-F13E-4CB0-B9D7-71A67BEDCFD6}" type="pres">
      <dgm:prSet presAssocID="{08E73954-B9E9-4262-AFE6-41DE415FCBC1}" presName="connectorText" presStyleLbl="sibTrans2D1" presStyleIdx="6" presStyleCnt="7"/>
      <dgm:spPr/>
      <dgm:t>
        <a:bodyPr/>
        <a:lstStyle/>
        <a:p>
          <a:endParaRPr lang="zh-TW" altLang="en-US"/>
        </a:p>
      </dgm:t>
    </dgm:pt>
    <dgm:pt modelId="{0F251260-19D7-4354-8406-0BDB8B2286B5}" type="pres">
      <dgm:prSet presAssocID="{496E3FF7-BB3A-455F-92B2-7F28C1B14A76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DF6396C-7A3E-4000-86D1-33D236CC69CD}" srcId="{A6D61091-6F00-4EAD-BA50-878255615B8D}" destId="{5839D210-24B6-4A46-881D-E2F7363673A3}" srcOrd="4" destOrd="0" parTransId="{5EA882CC-6754-4733-A81D-1B81A6AAD1DE}" sibTransId="{DB98AFE1-073F-4B19-AEC6-52955B51A3C0}"/>
    <dgm:cxn modelId="{EFE6EB80-3BAF-4B58-B762-746E576D064D}" type="presOf" srcId="{B1254B5A-4336-4537-B9CC-3C98C3F84594}" destId="{D4FC64DB-68E1-4CFD-9496-D935B41B7C4A}" srcOrd="1" destOrd="0" presId="urn:microsoft.com/office/officeart/2005/8/layout/process1"/>
    <dgm:cxn modelId="{60517491-F591-49FC-8199-F2DF03CE4E20}" type="presOf" srcId="{EC7D5BDA-4748-484D-BF78-6C25E2D59A5A}" destId="{E1FDE1E8-B4E0-42C3-8E21-DC7CBD2246D2}" srcOrd="0" destOrd="0" presId="urn:microsoft.com/office/officeart/2005/8/layout/process1"/>
    <dgm:cxn modelId="{B1487CAD-63D0-4C42-BB60-B3C2AE4C003E}" type="presOf" srcId="{08E73954-B9E9-4262-AFE6-41DE415FCBC1}" destId="{EC651510-F13E-4CB0-B9D7-71A67BEDCFD6}" srcOrd="1" destOrd="0" presId="urn:microsoft.com/office/officeart/2005/8/layout/process1"/>
    <dgm:cxn modelId="{C0B79AEC-D390-4DAC-8937-1483AAC53AB9}" type="presOf" srcId="{5839D210-24B6-4A46-881D-E2F7363673A3}" destId="{59E7B66E-2701-4AC6-9CE4-2F810F685578}" srcOrd="0" destOrd="0" presId="urn:microsoft.com/office/officeart/2005/8/layout/process1"/>
    <dgm:cxn modelId="{3F636A18-E956-440B-848A-A09191FE1CBB}" type="presOf" srcId="{DB98AFE1-073F-4B19-AEC6-52955B51A3C0}" destId="{3067CEC3-10D6-429C-981E-8CB13D07D20B}" srcOrd="1" destOrd="0" presId="urn:microsoft.com/office/officeart/2005/8/layout/process1"/>
    <dgm:cxn modelId="{131109F9-F03F-4F84-81F6-EA9BBD2C51D3}" type="presOf" srcId="{A6D61091-6F00-4EAD-BA50-878255615B8D}" destId="{0F6A356F-6870-4306-B6F5-D239AAAE38DD}" srcOrd="0" destOrd="0" presId="urn:microsoft.com/office/officeart/2005/8/layout/process1"/>
    <dgm:cxn modelId="{4023DF63-8058-4149-B368-E2013EE65149}" srcId="{A6D61091-6F00-4EAD-BA50-878255615B8D}" destId="{E202CBF3-D8EA-4E2E-8C09-B907C9B42E89}" srcOrd="1" destOrd="0" parTransId="{3D35DC14-A61F-48C6-994E-B5D719DFA94B}" sibTransId="{50BEC7B5-0694-45CF-B6D1-A1AC14B90472}"/>
    <dgm:cxn modelId="{E8ACD025-DAAB-4964-B315-926A51D60D92}" type="presOf" srcId="{DB98AFE1-073F-4B19-AEC6-52955B51A3C0}" destId="{BE34D339-74AE-4549-AD4F-BEF097B7244F}" srcOrd="0" destOrd="0" presId="urn:microsoft.com/office/officeart/2005/8/layout/process1"/>
    <dgm:cxn modelId="{72A4BABA-645E-4AC8-8B35-E5BE961C9233}" type="presOf" srcId="{87C05B98-4729-402A-B019-8024CAD84DFA}" destId="{DC8DA3AD-367D-4CF5-9627-9C1524276BC2}" srcOrd="1" destOrd="0" presId="urn:microsoft.com/office/officeart/2005/8/layout/process1"/>
    <dgm:cxn modelId="{25BB4A1D-C955-47FA-AF6B-C6B4EF51A276}" type="presOf" srcId="{2E278E28-2CD5-4AA9-846A-6986D1284733}" destId="{F931FAD4-6B9A-44EE-B9EB-3939FEFE85E7}" srcOrd="0" destOrd="0" presId="urn:microsoft.com/office/officeart/2005/8/layout/process1"/>
    <dgm:cxn modelId="{4D92AD70-3BF2-41E7-B88A-E64E5302CECF}" srcId="{A6D61091-6F00-4EAD-BA50-878255615B8D}" destId="{496E3FF7-BB3A-455F-92B2-7F28C1B14A76}" srcOrd="7" destOrd="0" parTransId="{76C60750-E99F-44FD-89B7-505A069CBE96}" sibTransId="{C02D3490-14DE-4354-AA7F-125E3F7D1B7D}"/>
    <dgm:cxn modelId="{DDC71273-E624-4341-AF77-97F6D569B754}" srcId="{A6D61091-6F00-4EAD-BA50-878255615B8D}" destId="{11ED8B69-4F12-4A37-80EA-CE79DF062504}" srcOrd="2" destOrd="0" parTransId="{91F0C643-447E-4F35-B762-5E0D74A39E52}" sibTransId="{CAC5AA67-FCFE-476E-9607-39078A44AB57}"/>
    <dgm:cxn modelId="{F6D1640D-AEDD-4C2D-BC33-6C65A4819AF7}" type="presOf" srcId="{496E3FF7-BB3A-455F-92B2-7F28C1B14A76}" destId="{0F251260-19D7-4354-8406-0BDB8B2286B5}" srcOrd="0" destOrd="0" presId="urn:microsoft.com/office/officeart/2005/8/layout/process1"/>
    <dgm:cxn modelId="{FD5E20F9-23DD-4A59-9E8B-C4D9B3A2A651}" type="presOf" srcId="{CAC5AA67-FCFE-476E-9607-39078A44AB57}" destId="{DC8983AF-3A4C-4137-A863-5558235549B9}" srcOrd="1" destOrd="0" presId="urn:microsoft.com/office/officeart/2005/8/layout/process1"/>
    <dgm:cxn modelId="{E82D59E8-840E-460F-9EAC-52D8E76BE604}" type="presOf" srcId="{E202CBF3-D8EA-4E2E-8C09-B907C9B42E89}" destId="{09B3415B-C541-451D-B0A6-0E601F015199}" srcOrd="0" destOrd="0" presId="urn:microsoft.com/office/officeart/2005/8/layout/process1"/>
    <dgm:cxn modelId="{5C236581-830D-4A76-A1AB-A9FF75585BC2}" type="presOf" srcId="{5B40D15F-7FE1-4519-AE84-59A1188F4DD4}" destId="{616EA67A-EF53-4B88-B069-EC060ED3C758}" srcOrd="0" destOrd="0" presId="urn:microsoft.com/office/officeart/2005/8/layout/process1"/>
    <dgm:cxn modelId="{088914E2-8B7C-4F01-A4BD-0A607BF3584B}" type="presOf" srcId="{0839BECD-7651-40BC-A66E-B9FC0DDFACA3}" destId="{908A92FD-8C13-4388-B5E6-E429DE4AB040}" srcOrd="0" destOrd="0" presId="urn:microsoft.com/office/officeart/2005/8/layout/process1"/>
    <dgm:cxn modelId="{8E8A310C-86D3-417B-830C-B5719636DE4D}" type="presOf" srcId="{50BEC7B5-0694-45CF-B6D1-A1AC14B90472}" destId="{5E2ED03E-A82C-42B6-B364-94F431D239F3}" srcOrd="1" destOrd="0" presId="urn:microsoft.com/office/officeart/2005/8/layout/process1"/>
    <dgm:cxn modelId="{4828E025-B5C2-4FC2-A52F-8790F2295035}" type="presOf" srcId="{23B84679-31B5-4154-BB59-C167A17F3C16}" destId="{287F4019-E416-495B-916A-2D0F31D64BBD}" srcOrd="0" destOrd="0" presId="urn:microsoft.com/office/officeart/2005/8/layout/process1"/>
    <dgm:cxn modelId="{670BFEE9-1FCD-498B-B770-1CBE06F33A50}" srcId="{A6D61091-6F00-4EAD-BA50-878255615B8D}" destId="{23B84679-31B5-4154-BB59-C167A17F3C16}" srcOrd="0" destOrd="0" parTransId="{76017141-E9C7-4CCB-9916-EA886C3843B6}" sibTransId="{87C05B98-4729-402A-B019-8024CAD84DFA}"/>
    <dgm:cxn modelId="{D52E4D53-CD02-40E1-8C95-BA7B80166E3C}" srcId="{A6D61091-6F00-4EAD-BA50-878255615B8D}" destId="{2E278E28-2CD5-4AA9-846A-6986D1284733}" srcOrd="3" destOrd="0" parTransId="{EACB6654-2F45-457F-84CF-B901DE0BE46E}" sibTransId="{B1254B5A-4336-4537-B9CC-3C98C3F84594}"/>
    <dgm:cxn modelId="{BF635169-FDB4-44A1-B37F-F1704D49260A}" type="presOf" srcId="{08E73954-B9E9-4262-AFE6-41DE415FCBC1}" destId="{0543459F-7F46-470A-86B2-8C1727E05BD0}" srcOrd="0" destOrd="0" presId="urn:microsoft.com/office/officeart/2005/8/layout/process1"/>
    <dgm:cxn modelId="{5A6A2065-6330-4EAE-A1A2-C316488CE7A0}" type="presOf" srcId="{0839BECD-7651-40BC-A66E-B9FC0DDFACA3}" destId="{45156666-435F-458A-9584-E0BBE4F5563A}" srcOrd="1" destOrd="0" presId="urn:microsoft.com/office/officeart/2005/8/layout/process1"/>
    <dgm:cxn modelId="{A1F63C6F-9B2D-4751-AA4E-CAD2191DDB38}" srcId="{A6D61091-6F00-4EAD-BA50-878255615B8D}" destId="{5B40D15F-7FE1-4519-AE84-59A1188F4DD4}" srcOrd="5" destOrd="0" parTransId="{BBBB59AA-2644-4E24-BC1A-6693D0CF53C4}" sibTransId="{0839BECD-7651-40BC-A66E-B9FC0DDFACA3}"/>
    <dgm:cxn modelId="{68874447-FF36-4759-8832-7B9600658BBE}" type="presOf" srcId="{11ED8B69-4F12-4A37-80EA-CE79DF062504}" destId="{33E87E00-D73F-4707-B12C-8E7C36E14692}" srcOrd="0" destOrd="0" presId="urn:microsoft.com/office/officeart/2005/8/layout/process1"/>
    <dgm:cxn modelId="{3004CB25-A7AB-4FA9-886A-E79B67AB3285}" type="presOf" srcId="{50BEC7B5-0694-45CF-B6D1-A1AC14B90472}" destId="{5D3729C2-E3C6-4FEB-9A17-F2F67CB855EA}" srcOrd="0" destOrd="0" presId="urn:microsoft.com/office/officeart/2005/8/layout/process1"/>
    <dgm:cxn modelId="{34A8B605-7C77-42B7-A3A1-8969D167A977}" type="presOf" srcId="{B1254B5A-4336-4537-B9CC-3C98C3F84594}" destId="{866B771E-A8CB-4CE4-AB8B-29BBC6F1F99E}" srcOrd="0" destOrd="0" presId="urn:microsoft.com/office/officeart/2005/8/layout/process1"/>
    <dgm:cxn modelId="{328BA7D6-6D10-41C3-8B22-E306E988D192}" srcId="{A6D61091-6F00-4EAD-BA50-878255615B8D}" destId="{EC7D5BDA-4748-484D-BF78-6C25E2D59A5A}" srcOrd="6" destOrd="0" parTransId="{324B1633-EEA2-4DD9-89B9-5FC0F637D925}" sibTransId="{08E73954-B9E9-4262-AFE6-41DE415FCBC1}"/>
    <dgm:cxn modelId="{4D15B0FC-8F0B-434C-AFC4-1CC643E94418}" type="presOf" srcId="{CAC5AA67-FCFE-476E-9607-39078A44AB57}" destId="{356C2364-73BA-40CD-A190-E84DEB6EDEC6}" srcOrd="0" destOrd="0" presId="urn:microsoft.com/office/officeart/2005/8/layout/process1"/>
    <dgm:cxn modelId="{7B1A91B7-DD13-4D8A-B435-0565CBA18AA5}" type="presOf" srcId="{87C05B98-4729-402A-B019-8024CAD84DFA}" destId="{0BC7D2EF-36E5-493A-AA80-EB7CF5937F12}" srcOrd="0" destOrd="0" presId="urn:microsoft.com/office/officeart/2005/8/layout/process1"/>
    <dgm:cxn modelId="{4D2DFAA8-149E-4959-93EC-6327CD7F587A}" type="presParOf" srcId="{0F6A356F-6870-4306-B6F5-D239AAAE38DD}" destId="{287F4019-E416-495B-916A-2D0F31D64BBD}" srcOrd="0" destOrd="0" presId="urn:microsoft.com/office/officeart/2005/8/layout/process1"/>
    <dgm:cxn modelId="{35798050-BE5C-4AE5-8D1A-AA682D6F91D3}" type="presParOf" srcId="{0F6A356F-6870-4306-B6F5-D239AAAE38DD}" destId="{0BC7D2EF-36E5-493A-AA80-EB7CF5937F12}" srcOrd="1" destOrd="0" presId="urn:microsoft.com/office/officeart/2005/8/layout/process1"/>
    <dgm:cxn modelId="{D0FBA0E2-CCB4-4962-BD67-27CE8BE1B420}" type="presParOf" srcId="{0BC7D2EF-36E5-493A-AA80-EB7CF5937F12}" destId="{DC8DA3AD-367D-4CF5-9627-9C1524276BC2}" srcOrd="0" destOrd="0" presId="urn:microsoft.com/office/officeart/2005/8/layout/process1"/>
    <dgm:cxn modelId="{6E75BB3E-C20C-4B05-8131-CBCC9F871F31}" type="presParOf" srcId="{0F6A356F-6870-4306-B6F5-D239AAAE38DD}" destId="{09B3415B-C541-451D-B0A6-0E601F015199}" srcOrd="2" destOrd="0" presId="urn:microsoft.com/office/officeart/2005/8/layout/process1"/>
    <dgm:cxn modelId="{120B2595-D95B-45A1-BE48-C30EF4948C55}" type="presParOf" srcId="{0F6A356F-6870-4306-B6F5-D239AAAE38DD}" destId="{5D3729C2-E3C6-4FEB-9A17-F2F67CB855EA}" srcOrd="3" destOrd="0" presId="urn:microsoft.com/office/officeart/2005/8/layout/process1"/>
    <dgm:cxn modelId="{AFE2ED41-6827-4C40-8437-60E660F8B233}" type="presParOf" srcId="{5D3729C2-E3C6-4FEB-9A17-F2F67CB855EA}" destId="{5E2ED03E-A82C-42B6-B364-94F431D239F3}" srcOrd="0" destOrd="0" presId="urn:microsoft.com/office/officeart/2005/8/layout/process1"/>
    <dgm:cxn modelId="{E65098CE-595F-462E-9DD5-607192A77B33}" type="presParOf" srcId="{0F6A356F-6870-4306-B6F5-D239AAAE38DD}" destId="{33E87E00-D73F-4707-B12C-8E7C36E14692}" srcOrd="4" destOrd="0" presId="urn:microsoft.com/office/officeart/2005/8/layout/process1"/>
    <dgm:cxn modelId="{558DD528-9FFD-4A10-A4FA-DAD9F10F0C3B}" type="presParOf" srcId="{0F6A356F-6870-4306-B6F5-D239AAAE38DD}" destId="{356C2364-73BA-40CD-A190-E84DEB6EDEC6}" srcOrd="5" destOrd="0" presId="urn:microsoft.com/office/officeart/2005/8/layout/process1"/>
    <dgm:cxn modelId="{BFEADB75-FE06-41F6-9E44-0A0885290AE4}" type="presParOf" srcId="{356C2364-73BA-40CD-A190-E84DEB6EDEC6}" destId="{DC8983AF-3A4C-4137-A863-5558235549B9}" srcOrd="0" destOrd="0" presId="urn:microsoft.com/office/officeart/2005/8/layout/process1"/>
    <dgm:cxn modelId="{4F2867F2-E4E5-4F33-AE60-EFB3649F1B6B}" type="presParOf" srcId="{0F6A356F-6870-4306-B6F5-D239AAAE38DD}" destId="{F931FAD4-6B9A-44EE-B9EB-3939FEFE85E7}" srcOrd="6" destOrd="0" presId="urn:microsoft.com/office/officeart/2005/8/layout/process1"/>
    <dgm:cxn modelId="{26E8E7C8-D117-47F8-A478-207C0E16F21C}" type="presParOf" srcId="{0F6A356F-6870-4306-B6F5-D239AAAE38DD}" destId="{866B771E-A8CB-4CE4-AB8B-29BBC6F1F99E}" srcOrd="7" destOrd="0" presId="urn:microsoft.com/office/officeart/2005/8/layout/process1"/>
    <dgm:cxn modelId="{ACC3C9A0-25DF-46C9-922D-6C0071DFAC1B}" type="presParOf" srcId="{866B771E-A8CB-4CE4-AB8B-29BBC6F1F99E}" destId="{D4FC64DB-68E1-4CFD-9496-D935B41B7C4A}" srcOrd="0" destOrd="0" presId="urn:microsoft.com/office/officeart/2005/8/layout/process1"/>
    <dgm:cxn modelId="{E0E38A19-74C1-4842-8A0F-A08397014309}" type="presParOf" srcId="{0F6A356F-6870-4306-B6F5-D239AAAE38DD}" destId="{59E7B66E-2701-4AC6-9CE4-2F810F685578}" srcOrd="8" destOrd="0" presId="urn:microsoft.com/office/officeart/2005/8/layout/process1"/>
    <dgm:cxn modelId="{611B0F3B-DD24-4D08-9AEF-3337736234F3}" type="presParOf" srcId="{0F6A356F-6870-4306-B6F5-D239AAAE38DD}" destId="{BE34D339-74AE-4549-AD4F-BEF097B7244F}" srcOrd="9" destOrd="0" presId="urn:microsoft.com/office/officeart/2005/8/layout/process1"/>
    <dgm:cxn modelId="{78F80EC0-6FC0-4124-9C4A-CBEDEF252FCB}" type="presParOf" srcId="{BE34D339-74AE-4549-AD4F-BEF097B7244F}" destId="{3067CEC3-10D6-429C-981E-8CB13D07D20B}" srcOrd="0" destOrd="0" presId="urn:microsoft.com/office/officeart/2005/8/layout/process1"/>
    <dgm:cxn modelId="{E49BBA67-5986-4B86-B7CA-C177105F5CD5}" type="presParOf" srcId="{0F6A356F-6870-4306-B6F5-D239AAAE38DD}" destId="{616EA67A-EF53-4B88-B069-EC060ED3C758}" srcOrd="10" destOrd="0" presId="urn:microsoft.com/office/officeart/2005/8/layout/process1"/>
    <dgm:cxn modelId="{A2C8C5E6-4E0D-474A-BD07-7A992E999970}" type="presParOf" srcId="{0F6A356F-6870-4306-B6F5-D239AAAE38DD}" destId="{908A92FD-8C13-4388-B5E6-E429DE4AB040}" srcOrd="11" destOrd="0" presId="urn:microsoft.com/office/officeart/2005/8/layout/process1"/>
    <dgm:cxn modelId="{6A0296E1-215E-43D6-8502-A3A102443ACA}" type="presParOf" srcId="{908A92FD-8C13-4388-B5E6-E429DE4AB040}" destId="{45156666-435F-458A-9584-E0BBE4F5563A}" srcOrd="0" destOrd="0" presId="urn:microsoft.com/office/officeart/2005/8/layout/process1"/>
    <dgm:cxn modelId="{23EE3746-FEC6-43AF-8A03-A61BCE26936A}" type="presParOf" srcId="{0F6A356F-6870-4306-B6F5-D239AAAE38DD}" destId="{E1FDE1E8-B4E0-42C3-8E21-DC7CBD2246D2}" srcOrd="12" destOrd="0" presId="urn:microsoft.com/office/officeart/2005/8/layout/process1"/>
    <dgm:cxn modelId="{A210DCBA-33C5-48FF-8BC0-DE6D995C7E60}" type="presParOf" srcId="{0F6A356F-6870-4306-B6F5-D239AAAE38DD}" destId="{0543459F-7F46-470A-86B2-8C1727E05BD0}" srcOrd="13" destOrd="0" presId="urn:microsoft.com/office/officeart/2005/8/layout/process1"/>
    <dgm:cxn modelId="{5B18FDA8-C69E-4ECC-83E3-48530A6A2B44}" type="presParOf" srcId="{0543459F-7F46-470A-86B2-8C1727E05BD0}" destId="{EC651510-F13E-4CB0-B9D7-71A67BEDCFD6}" srcOrd="0" destOrd="0" presId="urn:microsoft.com/office/officeart/2005/8/layout/process1"/>
    <dgm:cxn modelId="{0F3BEBA5-3857-4970-A679-10C8BED4EA86}" type="presParOf" srcId="{0F6A356F-6870-4306-B6F5-D239AAAE38DD}" destId="{0F251260-19D7-4354-8406-0BDB8B2286B5}" srcOrd="1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6D61091-6F00-4EAD-BA50-878255615B8D}" type="doc">
      <dgm:prSet loTypeId="urn:microsoft.com/office/officeart/2005/8/layout/process1" loCatId="process" qsTypeId="urn:microsoft.com/office/officeart/2005/8/quickstyle/simple1" qsCatId="simple" csTypeId="urn:microsoft.com/office/officeart/2005/8/colors/accent3_1" csCatId="accent3" phldr="1"/>
      <dgm:spPr/>
    </dgm:pt>
    <dgm:pt modelId="{23B84679-31B5-4154-BB59-C167A17F3C16}">
      <dgm:prSet phldrT="[文字]" custT="1"/>
      <dgm:spPr>
        <a:noFill/>
      </dgm:spPr>
      <dgm:t>
        <a:bodyPr/>
        <a:lstStyle/>
        <a:p>
          <a:r>
            <a:rPr lang="en-US" altLang="zh-TW" sz="1100" dirty="0"/>
            <a:t>source/sink data</a:t>
          </a:r>
        </a:p>
        <a:p>
          <a:r>
            <a:rPr lang="en-US" altLang="zh-TW" sz="1100" dirty="0"/>
            <a:t>(8bit</a:t>
          </a:r>
          <a:r>
            <a:rPr lang="en-US" altLang="zh-TW" sz="1100" baseline="0" dirty="0"/>
            <a:t> data</a:t>
          </a:r>
          <a:r>
            <a:rPr lang="en-US" altLang="zh-TW" sz="1100" dirty="0"/>
            <a:t>)</a:t>
          </a:r>
          <a:endParaRPr lang="zh-TW" altLang="en-US" sz="1100" dirty="0"/>
        </a:p>
      </dgm:t>
    </dgm:pt>
    <dgm:pt modelId="{76017141-E9C7-4CCB-9916-EA886C3843B6}" type="parTrans" cxnId="{670BFEE9-1FCD-498B-B770-1CBE06F33A50}">
      <dgm:prSet/>
      <dgm:spPr/>
      <dgm:t>
        <a:bodyPr/>
        <a:lstStyle/>
        <a:p>
          <a:endParaRPr lang="zh-TW" altLang="en-US" sz="1800"/>
        </a:p>
      </dgm:t>
    </dgm:pt>
    <dgm:pt modelId="{87C05B98-4729-402A-B019-8024CAD84DFA}" type="sibTrans" cxnId="{670BFEE9-1FCD-498B-B770-1CBE06F33A50}">
      <dgm:prSet custT="1"/>
      <dgm:spPr/>
      <dgm:t>
        <a:bodyPr/>
        <a:lstStyle/>
        <a:p>
          <a:endParaRPr lang="zh-TW" altLang="en-US" sz="900"/>
        </a:p>
      </dgm:t>
    </dgm:pt>
    <dgm:pt modelId="{496E3FF7-BB3A-455F-92B2-7F28C1B14A76}">
      <dgm:prSet phldrT="[文字]" custT="1"/>
      <dgm:spPr/>
      <dgm:t>
        <a:bodyPr/>
        <a:lstStyle/>
        <a:p>
          <a:r>
            <a:rPr lang="en-US" altLang="zh-TW" sz="1100"/>
            <a:t>de/encoder</a:t>
          </a:r>
        </a:p>
        <a:p>
          <a:r>
            <a:rPr lang="en-US" altLang="zh-TW" sz="1100"/>
            <a:t>(18bit data)</a:t>
          </a:r>
          <a:endParaRPr lang="zh-TW" altLang="en-US" sz="1100"/>
        </a:p>
      </dgm:t>
    </dgm:pt>
    <dgm:pt modelId="{76C60750-E99F-44FD-89B7-505A069CBE96}" type="parTrans" cxnId="{4D92AD70-3BF2-41E7-B88A-E64E5302CECF}">
      <dgm:prSet/>
      <dgm:spPr/>
      <dgm:t>
        <a:bodyPr/>
        <a:lstStyle/>
        <a:p>
          <a:endParaRPr lang="zh-TW" altLang="en-US" sz="1800"/>
        </a:p>
      </dgm:t>
    </dgm:pt>
    <dgm:pt modelId="{C02D3490-14DE-4354-AA7F-125E3F7D1B7D}" type="sibTrans" cxnId="{4D92AD70-3BF2-41E7-B88A-E64E5302CECF}">
      <dgm:prSet/>
      <dgm:spPr/>
      <dgm:t>
        <a:bodyPr/>
        <a:lstStyle/>
        <a:p>
          <a:endParaRPr lang="zh-TW" altLang="en-US" sz="1800"/>
        </a:p>
      </dgm:t>
    </dgm:pt>
    <dgm:pt modelId="{EC7D5BDA-4748-484D-BF78-6C25E2D59A5A}">
      <dgm:prSet phldrT="[文字]" custT="1"/>
      <dgm:spPr/>
      <dgm:t>
        <a:bodyPr/>
        <a:lstStyle/>
        <a:p>
          <a:r>
            <a:rPr lang="en-US" altLang="zh-TW" sz="1100"/>
            <a:t>de/scrambler</a:t>
          </a:r>
        </a:p>
        <a:p>
          <a:r>
            <a:rPr lang="en-US" altLang="zh-TW" sz="1100"/>
            <a:t>(16bit</a:t>
          </a:r>
          <a:r>
            <a:rPr lang="en-US" altLang="zh-TW" sz="1100" baseline="0"/>
            <a:t> scr data</a:t>
          </a:r>
          <a:r>
            <a:rPr lang="en-US" altLang="zh-TW" sz="1100"/>
            <a:t>)</a:t>
          </a:r>
          <a:endParaRPr lang="zh-TW" altLang="en-US" sz="1100"/>
        </a:p>
      </dgm:t>
    </dgm:pt>
    <dgm:pt modelId="{08E73954-B9E9-4262-AFE6-41DE415FCBC1}" type="sibTrans" cxnId="{328BA7D6-6D10-41C3-8B22-E306E988D192}">
      <dgm:prSet custT="1"/>
      <dgm:spPr/>
      <dgm:t>
        <a:bodyPr/>
        <a:lstStyle/>
        <a:p>
          <a:endParaRPr lang="zh-TW" altLang="en-US" sz="900"/>
        </a:p>
      </dgm:t>
    </dgm:pt>
    <dgm:pt modelId="{324B1633-EEA2-4DD9-89B9-5FC0F637D925}" type="parTrans" cxnId="{328BA7D6-6D10-41C3-8B22-E306E988D192}">
      <dgm:prSet/>
      <dgm:spPr/>
      <dgm:t>
        <a:bodyPr/>
        <a:lstStyle/>
        <a:p>
          <a:endParaRPr lang="zh-TW" altLang="en-US" sz="1800"/>
        </a:p>
      </dgm:t>
    </dgm:pt>
    <dgm:pt modelId="{5B40D15F-7FE1-4519-AE84-59A1188F4DD4}">
      <dgm:prSet phldrT="[文字]"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altLang="zh-TW" sz="1100"/>
            <a:t>character and</a:t>
          </a:r>
          <a:r>
            <a:rPr lang="en-US" altLang="zh-TW" sz="1100" baseline="0"/>
            <a:t> super block</a:t>
          </a:r>
          <a:endParaRPr lang="zh-TW" altLang="en-US" sz="1100"/>
        </a:p>
      </dgm:t>
    </dgm:pt>
    <dgm:pt modelId="{0839BECD-7651-40BC-A66E-B9FC0DDFACA3}" type="sibTrans" cxnId="{A1F63C6F-9B2D-4751-AA4E-CAD2191DDB38}">
      <dgm:prSet custT="1"/>
      <dgm:spPr/>
      <dgm:t>
        <a:bodyPr/>
        <a:lstStyle/>
        <a:p>
          <a:endParaRPr lang="zh-TW" altLang="en-US" sz="900"/>
        </a:p>
      </dgm:t>
    </dgm:pt>
    <dgm:pt modelId="{BBBB59AA-2644-4E24-BC1A-6693D0CF53C4}" type="parTrans" cxnId="{A1F63C6F-9B2D-4751-AA4E-CAD2191DDB38}">
      <dgm:prSet/>
      <dgm:spPr/>
      <dgm:t>
        <a:bodyPr/>
        <a:lstStyle/>
        <a:p>
          <a:endParaRPr lang="zh-TW" altLang="en-US" sz="1800"/>
        </a:p>
      </dgm:t>
    </dgm:pt>
    <dgm:pt modelId="{5839D210-24B6-4A46-881D-E2F7363673A3}">
      <dgm:prSet phldrT="[文字]" custT="1"/>
      <dgm:spPr/>
      <dgm:t>
        <a:bodyPr/>
        <a:lstStyle/>
        <a:p>
          <a:r>
            <a:rPr lang="en-US" altLang="zh-TW" sz="1100"/>
            <a:t>RS parity</a:t>
          </a:r>
          <a:r>
            <a:rPr lang="en-US" altLang="zh-TW" sz="1100" baseline="0"/>
            <a:t> </a:t>
          </a:r>
        </a:p>
        <a:p>
          <a:r>
            <a:rPr lang="en-US" altLang="zh-TW" sz="1100" baseline="0"/>
            <a:t>generation</a:t>
          </a:r>
        </a:p>
        <a:p>
          <a:r>
            <a:rPr lang="en-US" altLang="zh-TW" sz="1100" baseline="0"/>
            <a:t>de/insertion</a:t>
          </a:r>
          <a:endParaRPr lang="zh-TW" altLang="en-US" sz="1100"/>
        </a:p>
      </dgm:t>
    </dgm:pt>
    <dgm:pt modelId="{DB98AFE1-073F-4B19-AEC6-52955B51A3C0}" type="sibTrans" cxnId="{0DF6396C-7A3E-4000-86D1-33D236CC69CD}">
      <dgm:prSet custT="1"/>
      <dgm:spPr/>
      <dgm:t>
        <a:bodyPr/>
        <a:lstStyle/>
        <a:p>
          <a:endParaRPr lang="zh-TW" altLang="en-US" sz="900"/>
        </a:p>
      </dgm:t>
    </dgm:pt>
    <dgm:pt modelId="{5EA882CC-6754-4733-A81D-1B81A6AAD1DE}" type="parTrans" cxnId="{0DF6396C-7A3E-4000-86D1-33D236CC69CD}">
      <dgm:prSet/>
      <dgm:spPr/>
      <dgm:t>
        <a:bodyPr/>
        <a:lstStyle/>
        <a:p>
          <a:endParaRPr lang="zh-TW" altLang="en-US" sz="1800"/>
        </a:p>
      </dgm:t>
    </dgm:pt>
    <dgm:pt modelId="{2E278E28-2CD5-4AA9-846A-6986D1284733}">
      <dgm:prSet phldrT="[文字]" custT="1"/>
      <dgm:spPr>
        <a:noFill/>
      </dgm:spPr>
      <dgm:t>
        <a:bodyPr/>
        <a:lstStyle/>
        <a:p>
          <a:r>
            <a:rPr lang="en-US" altLang="zh-TW" sz="1100"/>
            <a:t>FRL de/packetizer</a:t>
          </a:r>
        </a:p>
        <a:p>
          <a:r>
            <a:rPr lang="en-US" altLang="zh-TW" sz="1100"/>
            <a:t>(16bit data)</a:t>
          </a:r>
          <a:endParaRPr lang="zh-TW" altLang="en-US" sz="1100"/>
        </a:p>
      </dgm:t>
    </dgm:pt>
    <dgm:pt modelId="{B1254B5A-4336-4537-B9CC-3C98C3F84594}" type="sibTrans" cxnId="{D52E4D53-CD02-40E1-8C95-BA7B80166E3C}">
      <dgm:prSet custT="1"/>
      <dgm:spPr/>
      <dgm:t>
        <a:bodyPr/>
        <a:lstStyle/>
        <a:p>
          <a:endParaRPr lang="zh-TW" altLang="en-US" sz="900"/>
        </a:p>
      </dgm:t>
    </dgm:pt>
    <dgm:pt modelId="{EACB6654-2F45-457F-84CF-B901DE0BE46E}" type="parTrans" cxnId="{D52E4D53-CD02-40E1-8C95-BA7B80166E3C}">
      <dgm:prSet/>
      <dgm:spPr/>
      <dgm:t>
        <a:bodyPr/>
        <a:lstStyle/>
        <a:p>
          <a:endParaRPr lang="zh-TW" altLang="en-US" sz="1800"/>
        </a:p>
      </dgm:t>
    </dgm:pt>
    <dgm:pt modelId="{11ED8B69-4F12-4A37-80EA-CE79DF062504}">
      <dgm:prSet phldrT="[文字]" custT="1"/>
      <dgm:spPr/>
      <dgm:t>
        <a:bodyPr/>
        <a:lstStyle/>
        <a:p>
          <a:r>
            <a:rPr lang="en-US" altLang="zh-TW" sz="1100"/>
            <a:t>de/encryption HDCP</a:t>
          </a:r>
        </a:p>
        <a:p>
          <a:r>
            <a:rPr lang="en-US" altLang="zh-TW" sz="1100"/>
            <a:t>(not yet)</a:t>
          </a:r>
          <a:endParaRPr lang="zh-TW" altLang="en-US" sz="1100"/>
        </a:p>
      </dgm:t>
    </dgm:pt>
    <dgm:pt modelId="{CAC5AA67-FCFE-476E-9607-39078A44AB57}" type="sibTrans" cxnId="{DDC71273-E624-4341-AF77-97F6D569B754}">
      <dgm:prSet custT="1"/>
      <dgm:spPr/>
      <dgm:t>
        <a:bodyPr/>
        <a:lstStyle/>
        <a:p>
          <a:endParaRPr lang="zh-TW" altLang="en-US" sz="900"/>
        </a:p>
      </dgm:t>
    </dgm:pt>
    <dgm:pt modelId="{91F0C643-447E-4F35-B762-5E0D74A39E52}" type="parTrans" cxnId="{DDC71273-E624-4341-AF77-97F6D569B754}">
      <dgm:prSet/>
      <dgm:spPr/>
      <dgm:t>
        <a:bodyPr/>
        <a:lstStyle/>
        <a:p>
          <a:endParaRPr lang="zh-TW" altLang="en-US" sz="1800"/>
        </a:p>
      </dgm:t>
    </dgm:pt>
    <dgm:pt modelId="{E202CBF3-D8EA-4E2E-8C09-B907C9B42E89}">
      <dgm:prSet phldrT="[文字]" custT="1"/>
      <dgm:spPr>
        <a:noFill/>
      </dgm:spPr>
      <dgm:t>
        <a:bodyPr/>
        <a:lstStyle/>
        <a:p>
          <a:r>
            <a:rPr lang="en-US" altLang="zh-TW" sz="1100"/>
            <a:t>uncompressed</a:t>
          </a:r>
        </a:p>
        <a:p>
          <a:r>
            <a:rPr lang="en-US" altLang="zh-TW" sz="1100"/>
            <a:t>(VESA DSC de/encoder)</a:t>
          </a:r>
        </a:p>
        <a:p>
          <a:r>
            <a:rPr lang="en-US" altLang="zh-TW" sz="1100"/>
            <a:t>(not use)</a:t>
          </a:r>
          <a:endParaRPr lang="zh-TW" altLang="en-US" sz="1100"/>
        </a:p>
      </dgm:t>
    </dgm:pt>
    <dgm:pt modelId="{50BEC7B5-0694-45CF-B6D1-A1AC14B90472}" type="sibTrans" cxnId="{4023DF63-8058-4149-B368-E2013EE65149}">
      <dgm:prSet custT="1"/>
      <dgm:spPr/>
      <dgm:t>
        <a:bodyPr/>
        <a:lstStyle/>
        <a:p>
          <a:endParaRPr lang="zh-TW" altLang="en-US" sz="900"/>
        </a:p>
      </dgm:t>
    </dgm:pt>
    <dgm:pt modelId="{3D35DC14-A61F-48C6-994E-B5D719DFA94B}" type="parTrans" cxnId="{4023DF63-8058-4149-B368-E2013EE65149}">
      <dgm:prSet/>
      <dgm:spPr/>
      <dgm:t>
        <a:bodyPr/>
        <a:lstStyle/>
        <a:p>
          <a:endParaRPr lang="zh-TW" altLang="en-US" sz="1800"/>
        </a:p>
      </dgm:t>
    </dgm:pt>
    <dgm:pt modelId="{0F6A356F-6870-4306-B6F5-D239AAAE38DD}" type="pres">
      <dgm:prSet presAssocID="{A6D61091-6F00-4EAD-BA50-878255615B8D}" presName="Name0" presStyleCnt="0">
        <dgm:presLayoutVars>
          <dgm:dir/>
          <dgm:resizeHandles val="exact"/>
        </dgm:presLayoutVars>
      </dgm:prSet>
      <dgm:spPr/>
    </dgm:pt>
    <dgm:pt modelId="{287F4019-E416-495B-916A-2D0F31D64BBD}" type="pres">
      <dgm:prSet presAssocID="{23B84679-31B5-4154-BB59-C167A17F3C16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C7D2EF-36E5-493A-AA80-EB7CF5937F12}" type="pres">
      <dgm:prSet presAssocID="{87C05B98-4729-402A-B019-8024CAD84DFA}" presName="sibTrans" presStyleLbl="sibTrans2D1" presStyleIdx="0" presStyleCnt="7" custLinFactNeighborY="-41373"/>
      <dgm:spPr/>
      <dgm:t>
        <a:bodyPr/>
        <a:lstStyle/>
        <a:p>
          <a:endParaRPr lang="zh-TW" altLang="en-US"/>
        </a:p>
      </dgm:t>
    </dgm:pt>
    <dgm:pt modelId="{DC8DA3AD-367D-4CF5-9627-9C1524276BC2}" type="pres">
      <dgm:prSet presAssocID="{87C05B98-4729-402A-B019-8024CAD84DFA}" presName="connectorText" presStyleLbl="sibTrans2D1" presStyleIdx="0" presStyleCnt="7"/>
      <dgm:spPr/>
      <dgm:t>
        <a:bodyPr/>
        <a:lstStyle/>
        <a:p>
          <a:endParaRPr lang="zh-TW" altLang="en-US"/>
        </a:p>
      </dgm:t>
    </dgm:pt>
    <dgm:pt modelId="{09B3415B-C541-451D-B0A6-0E601F015199}" type="pres">
      <dgm:prSet presAssocID="{E202CBF3-D8EA-4E2E-8C09-B907C9B42E89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D3729C2-E3C6-4FEB-9A17-F2F67CB855EA}" type="pres">
      <dgm:prSet presAssocID="{50BEC7B5-0694-45CF-B6D1-A1AC14B90472}" presName="sibTrans" presStyleLbl="sibTrans2D1" presStyleIdx="1" presStyleCnt="7" custLinFactNeighborY="-41373"/>
      <dgm:spPr/>
      <dgm:t>
        <a:bodyPr/>
        <a:lstStyle/>
        <a:p>
          <a:endParaRPr lang="zh-TW" altLang="en-US"/>
        </a:p>
      </dgm:t>
    </dgm:pt>
    <dgm:pt modelId="{5E2ED03E-A82C-42B6-B364-94F431D239F3}" type="pres">
      <dgm:prSet presAssocID="{50BEC7B5-0694-45CF-B6D1-A1AC14B90472}" presName="connectorText" presStyleLbl="sibTrans2D1" presStyleIdx="1" presStyleCnt="7"/>
      <dgm:spPr/>
      <dgm:t>
        <a:bodyPr/>
        <a:lstStyle/>
        <a:p>
          <a:endParaRPr lang="zh-TW" altLang="en-US"/>
        </a:p>
      </dgm:t>
    </dgm:pt>
    <dgm:pt modelId="{33E87E00-D73F-4707-B12C-8E7C36E14692}" type="pres">
      <dgm:prSet presAssocID="{11ED8B69-4F12-4A37-80EA-CE79DF062504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56C2364-73BA-40CD-A190-E84DEB6EDEC6}" type="pres">
      <dgm:prSet presAssocID="{CAC5AA67-FCFE-476E-9607-39078A44AB57}" presName="sibTrans" presStyleLbl="sibTrans2D1" presStyleIdx="2" presStyleCnt="7" custLinFactNeighborY="-41373"/>
      <dgm:spPr/>
      <dgm:t>
        <a:bodyPr/>
        <a:lstStyle/>
        <a:p>
          <a:endParaRPr lang="zh-TW" altLang="en-US"/>
        </a:p>
      </dgm:t>
    </dgm:pt>
    <dgm:pt modelId="{DC8983AF-3A4C-4137-A863-5558235549B9}" type="pres">
      <dgm:prSet presAssocID="{CAC5AA67-FCFE-476E-9607-39078A44AB57}" presName="connectorText" presStyleLbl="sibTrans2D1" presStyleIdx="2" presStyleCnt="7"/>
      <dgm:spPr/>
      <dgm:t>
        <a:bodyPr/>
        <a:lstStyle/>
        <a:p>
          <a:endParaRPr lang="zh-TW" altLang="en-US"/>
        </a:p>
      </dgm:t>
    </dgm:pt>
    <dgm:pt modelId="{F931FAD4-6B9A-44EE-B9EB-3939FEFE85E7}" type="pres">
      <dgm:prSet presAssocID="{2E278E28-2CD5-4AA9-846A-6986D1284733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66B771E-A8CB-4CE4-AB8B-29BBC6F1F99E}" type="pres">
      <dgm:prSet presAssocID="{B1254B5A-4336-4537-B9CC-3C98C3F84594}" presName="sibTrans" presStyleLbl="sibTrans2D1" presStyleIdx="3" presStyleCnt="7" custLinFactNeighborY="-41373"/>
      <dgm:spPr/>
      <dgm:t>
        <a:bodyPr/>
        <a:lstStyle/>
        <a:p>
          <a:endParaRPr lang="zh-TW" altLang="en-US"/>
        </a:p>
      </dgm:t>
    </dgm:pt>
    <dgm:pt modelId="{D4FC64DB-68E1-4CFD-9496-D935B41B7C4A}" type="pres">
      <dgm:prSet presAssocID="{B1254B5A-4336-4537-B9CC-3C98C3F84594}" presName="connectorText" presStyleLbl="sibTrans2D1" presStyleIdx="3" presStyleCnt="7"/>
      <dgm:spPr/>
      <dgm:t>
        <a:bodyPr/>
        <a:lstStyle/>
        <a:p>
          <a:endParaRPr lang="zh-TW" altLang="en-US"/>
        </a:p>
      </dgm:t>
    </dgm:pt>
    <dgm:pt modelId="{59E7B66E-2701-4AC6-9CE4-2F810F685578}" type="pres">
      <dgm:prSet presAssocID="{5839D210-24B6-4A46-881D-E2F7363673A3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E34D339-74AE-4549-AD4F-BEF097B7244F}" type="pres">
      <dgm:prSet presAssocID="{DB98AFE1-073F-4B19-AEC6-52955B51A3C0}" presName="sibTrans" presStyleLbl="sibTrans2D1" presStyleIdx="4" presStyleCnt="7" custLinFactNeighborY="-41373"/>
      <dgm:spPr/>
      <dgm:t>
        <a:bodyPr/>
        <a:lstStyle/>
        <a:p>
          <a:endParaRPr lang="zh-TW" altLang="en-US"/>
        </a:p>
      </dgm:t>
    </dgm:pt>
    <dgm:pt modelId="{3067CEC3-10D6-429C-981E-8CB13D07D20B}" type="pres">
      <dgm:prSet presAssocID="{DB98AFE1-073F-4B19-AEC6-52955B51A3C0}" presName="connectorText" presStyleLbl="sibTrans2D1" presStyleIdx="4" presStyleCnt="7"/>
      <dgm:spPr/>
      <dgm:t>
        <a:bodyPr/>
        <a:lstStyle/>
        <a:p>
          <a:endParaRPr lang="zh-TW" altLang="en-US"/>
        </a:p>
      </dgm:t>
    </dgm:pt>
    <dgm:pt modelId="{616EA67A-EF53-4B88-B069-EC060ED3C758}" type="pres">
      <dgm:prSet presAssocID="{5B40D15F-7FE1-4519-AE84-59A1188F4DD4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08A92FD-8C13-4388-B5E6-E429DE4AB040}" type="pres">
      <dgm:prSet presAssocID="{0839BECD-7651-40BC-A66E-B9FC0DDFACA3}" presName="sibTrans" presStyleLbl="sibTrans2D1" presStyleIdx="5" presStyleCnt="7" custLinFactNeighborY="-41373"/>
      <dgm:spPr/>
      <dgm:t>
        <a:bodyPr/>
        <a:lstStyle/>
        <a:p>
          <a:endParaRPr lang="zh-TW" altLang="en-US"/>
        </a:p>
      </dgm:t>
    </dgm:pt>
    <dgm:pt modelId="{45156666-435F-458A-9584-E0BBE4F5563A}" type="pres">
      <dgm:prSet presAssocID="{0839BECD-7651-40BC-A66E-B9FC0DDFACA3}" presName="connectorText" presStyleLbl="sibTrans2D1" presStyleIdx="5" presStyleCnt="7"/>
      <dgm:spPr/>
      <dgm:t>
        <a:bodyPr/>
        <a:lstStyle/>
        <a:p>
          <a:endParaRPr lang="zh-TW" altLang="en-US"/>
        </a:p>
      </dgm:t>
    </dgm:pt>
    <dgm:pt modelId="{E1FDE1E8-B4E0-42C3-8E21-DC7CBD2246D2}" type="pres">
      <dgm:prSet presAssocID="{EC7D5BDA-4748-484D-BF78-6C25E2D59A5A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543459F-7F46-470A-86B2-8C1727E05BD0}" type="pres">
      <dgm:prSet presAssocID="{08E73954-B9E9-4262-AFE6-41DE415FCBC1}" presName="sibTrans" presStyleLbl="sibTrans2D1" presStyleIdx="6" presStyleCnt="7" custLinFactNeighborY="-41373"/>
      <dgm:spPr/>
      <dgm:t>
        <a:bodyPr/>
        <a:lstStyle/>
        <a:p>
          <a:endParaRPr lang="zh-TW" altLang="en-US"/>
        </a:p>
      </dgm:t>
    </dgm:pt>
    <dgm:pt modelId="{EC651510-F13E-4CB0-B9D7-71A67BEDCFD6}" type="pres">
      <dgm:prSet presAssocID="{08E73954-B9E9-4262-AFE6-41DE415FCBC1}" presName="connectorText" presStyleLbl="sibTrans2D1" presStyleIdx="6" presStyleCnt="7"/>
      <dgm:spPr/>
      <dgm:t>
        <a:bodyPr/>
        <a:lstStyle/>
        <a:p>
          <a:endParaRPr lang="zh-TW" altLang="en-US"/>
        </a:p>
      </dgm:t>
    </dgm:pt>
    <dgm:pt modelId="{0F251260-19D7-4354-8406-0BDB8B2286B5}" type="pres">
      <dgm:prSet presAssocID="{496E3FF7-BB3A-455F-92B2-7F28C1B14A76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DF6396C-7A3E-4000-86D1-33D236CC69CD}" srcId="{A6D61091-6F00-4EAD-BA50-878255615B8D}" destId="{5839D210-24B6-4A46-881D-E2F7363673A3}" srcOrd="4" destOrd="0" parTransId="{5EA882CC-6754-4733-A81D-1B81A6AAD1DE}" sibTransId="{DB98AFE1-073F-4B19-AEC6-52955B51A3C0}"/>
    <dgm:cxn modelId="{EFE6EB80-3BAF-4B58-B762-746E576D064D}" type="presOf" srcId="{B1254B5A-4336-4537-B9CC-3C98C3F84594}" destId="{D4FC64DB-68E1-4CFD-9496-D935B41B7C4A}" srcOrd="1" destOrd="0" presId="urn:microsoft.com/office/officeart/2005/8/layout/process1"/>
    <dgm:cxn modelId="{60517491-F591-49FC-8199-F2DF03CE4E20}" type="presOf" srcId="{EC7D5BDA-4748-484D-BF78-6C25E2D59A5A}" destId="{E1FDE1E8-B4E0-42C3-8E21-DC7CBD2246D2}" srcOrd="0" destOrd="0" presId="urn:microsoft.com/office/officeart/2005/8/layout/process1"/>
    <dgm:cxn modelId="{B1487CAD-63D0-4C42-BB60-B3C2AE4C003E}" type="presOf" srcId="{08E73954-B9E9-4262-AFE6-41DE415FCBC1}" destId="{EC651510-F13E-4CB0-B9D7-71A67BEDCFD6}" srcOrd="1" destOrd="0" presId="urn:microsoft.com/office/officeart/2005/8/layout/process1"/>
    <dgm:cxn modelId="{C0B79AEC-D390-4DAC-8937-1483AAC53AB9}" type="presOf" srcId="{5839D210-24B6-4A46-881D-E2F7363673A3}" destId="{59E7B66E-2701-4AC6-9CE4-2F810F685578}" srcOrd="0" destOrd="0" presId="urn:microsoft.com/office/officeart/2005/8/layout/process1"/>
    <dgm:cxn modelId="{3F636A18-E956-440B-848A-A09191FE1CBB}" type="presOf" srcId="{DB98AFE1-073F-4B19-AEC6-52955B51A3C0}" destId="{3067CEC3-10D6-429C-981E-8CB13D07D20B}" srcOrd="1" destOrd="0" presId="urn:microsoft.com/office/officeart/2005/8/layout/process1"/>
    <dgm:cxn modelId="{131109F9-F03F-4F84-81F6-EA9BBD2C51D3}" type="presOf" srcId="{A6D61091-6F00-4EAD-BA50-878255615B8D}" destId="{0F6A356F-6870-4306-B6F5-D239AAAE38DD}" srcOrd="0" destOrd="0" presId="urn:microsoft.com/office/officeart/2005/8/layout/process1"/>
    <dgm:cxn modelId="{4023DF63-8058-4149-B368-E2013EE65149}" srcId="{A6D61091-6F00-4EAD-BA50-878255615B8D}" destId="{E202CBF3-D8EA-4E2E-8C09-B907C9B42E89}" srcOrd="1" destOrd="0" parTransId="{3D35DC14-A61F-48C6-994E-B5D719DFA94B}" sibTransId="{50BEC7B5-0694-45CF-B6D1-A1AC14B90472}"/>
    <dgm:cxn modelId="{E8ACD025-DAAB-4964-B315-926A51D60D92}" type="presOf" srcId="{DB98AFE1-073F-4B19-AEC6-52955B51A3C0}" destId="{BE34D339-74AE-4549-AD4F-BEF097B7244F}" srcOrd="0" destOrd="0" presId="urn:microsoft.com/office/officeart/2005/8/layout/process1"/>
    <dgm:cxn modelId="{72A4BABA-645E-4AC8-8B35-E5BE961C9233}" type="presOf" srcId="{87C05B98-4729-402A-B019-8024CAD84DFA}" destId="{DC8DA3AD-367D-4CF5-9627-9C1524276BC2}" srcOrd="1" destOrd="0" presId="urn:microsoft.com/office/officeart/2005/8/layout/process1"/>
    <dgm:cxn modelId="{25BB4A1D-C955-47FA-AF6B-C6B4EF51A276}" type="presOf" srcId="{2E278E28-2CD5-4AA9-846A-6986D1284733}" destId="{F931FAD4-6B9A-44EE-B9EB-3939FEFE85E7}" srcOrd="0" destOrd="0" presId="urn:microsoft.com/office/officeart/2005/8/layout/process1"/>
    <dgm:cxn modelId="{4D92AD70-3BF2-41E7-B88A-E64E5302CECF}" srcId="{A6D61091-6F00-4EAD-BA50-878255615B8D}" destId="{496E3FF7-BB3A-455F-92B2-7F28C1B14A76}" srcOrd="7" destOrd="0" parTransId="{76C60750-E99F-44FD-89B7-505A069CBE96}" sibTransId="{C02D3490-14DE-4354-AA7F-125E3F7D1B7D}"/>
    <dgm:cxn modelId="{DDC71273-E624-4341-AF77-97F6D569B754}" srcId="{A6D61091-6F00-4EAD-BA50-878255615B8D}" destId="{11ED8B69-4F12-4A37-80EA-CE79DF062504}" srcOrd="2" destOrd="0" parTransId="{91F0C643-447E-4F35-B762-5E0D74A39E52}" sibTransId="{CAC5AA67-FCFE-476E-9607-39078A44AB57}"/>
    <dgm:cxn modelId="{F6D1640D-AEDD-4C2D-BC33-6C65A4819AF7}" type="presOf" srcId="{496E3FF7-BB3A-455F-92B2-7F28C1B14A76}" destId="{0F251260-19D7-4354-8406-0BDB8B2286B5}" srcOrd="0" destOrd="0" presId="urn:microsoft.com/office/officeart/2005/8/layout/process1"/>
    <dgm:cxn modelId="{FD5E20F9-23DD-4A59-9E8B-C4D9B3A2A651}" type="presOf" srcId="{CAC5AA67-FCFE-476E-9607-39078A44AB57}" destId="{DC8983AF-3A4C-4137-A863-5558235549B9}" srcOrd="1" destOrd="0" presId="urn:microsoft.com/office/officeart/2005/8/layout/process1"/>
    <dgm:cxn modelId="{E82D59E8-840E-460F-9EAC-52D8E76BE604}" type="presOf" srcId="{E202CBF3-D8EA-4E2E-8C09-B907C9B42E89}" destId="{09B3415B-C541-451D-B0A6-0E601F015199}" srcOrd="0" destOrd="0" presId="urn:microsoft.com/office/officeart/2005/8/layout/process1"/>
    <dgm:cxn modelId="{5C236581-830D-4A76-A1AB-A9FF75585BC2}" type="presOf" srcId="{5B40D15F-7FE1-4519-AE84-59A1188F4DD4}" destId="{616EA67A-EF53-4B88-B069-EC060ED3C758}" srcOrd="0" destOrd="0" presId="urn:microsoft.com/office/officeart/2005/8/layout/process1"/>
    <dgm:cxn modelId="{088914E2-8B7C-4F01-A4BD-0A607BF3584B}" type="presOf" srcId="{0839BECD-7651-40BC-A66E-B9FC0DDFACA3}" destId="{908A92FD-8C13-4388-B5E6-E429DE4AB040}" srcOrd="0" destOrd="0" presId="urn:microsoft.com/office/officeart/2005/8/layout/process1"/>
    <dgm:cxn modelId="{8E8A310C-86D3-417B-830C-B5719636DE4D}" type="presOf" srcId="{50BEC7B5-0694-45CF-B6D1-A1AC14B90472}" destId="{5E2ED03E-A82C-42B6-B364-94F431D239F3}" srcOrd="1" destOrd="0" presId="urn:microsoft.com/office/officeart/2005/8/layout/process1"/>
    <dgm:cxn modelId="{4828E025-B5C2-4FC2-A52F-8790F2295035}" type="presOf" srcId="{23B84679-31B5-4154-BB59-C167A17F3C16}" destId="{287F4019-E416-495B-916A-2D0F31D64BBD}" srcOrd="0" destOrd="0" presId="urn:microsoft.com/office/officeart/2005/8/layout/process1"/>
    <dgm:cxn modelId="{670BFEE9-1FCD-498B-B770-1CBE06F33A50}" srcId="{A6D61091-6F00-4EAD-BA50-878255615B8D}" destId="{23B84679-31B5-4154-BB59-C167A17F3C16}" srcOrd="0" destOrd="0" parTransId="{76017141-E9C7-4CCB-9916-EA886C3843B6}" sibTransId="{87C05B98-4729-402A-B019-8024CAD84DFA}"/>
    <dgm:cxn modelId="{D52E4D53-CD02-40E1-8C95-BA7B80166E3C}" srcId="{A6D61091-6F00-4EAD-BA50-878255615B8D}" destId="{2E278E28-2CD5-4AA9-846A-6986D1284733}" srcOrd="3" destOrd="0" parTransId="{EACB6654-2F45-457F-84CF-B901DE0BE46E}" sibTransId="{B1254B5A-4336-4537-B9CC-3C98C3F84594}"/>
    <dgm:cxn modelId="{BF635169-FDB4-44A1-B37F-F1704D49260A}" type="presOf" srcId="{08E73954-B9E9-4262-AFE6-41DE415FCBC1}" destId="{0543459F-7F46-470A-86B2-8C1727E05BD0}" srcOrd="0" destOrd="0" presId="urn:microsoft.com/office/officeart/2005/8/layout/process1"/>
    <dgm:cxn modelId="{5A6A2065-6330-4EAE-A1A2-C316488CE7A0}" type="presOf" srcId="{0839BECD-7651-40BC-A66E-B9FC0DDFACA3}" destId="{45156666-435F-458A-9584-E0BBE4F5563A}" srcOrd="1" destOrd="0" presId="urn:microsoft.com/office/officeart/2005/8/layout/process1"/>
    <dgm:cxn modelId="{A1F63C6F-9B2D-4751-AA4E-CAD2191DDB38}" srcId="{A6D61091-6F00-4EAD-BA50-878255615B8D}" destId="{5B40D15F-7FE1-4519-AE84-59A1188F4DD4}" srcOrd="5" destOrd="0" parTransId="{BBBB59AA-2644-4E24-BC1A-6693D0CF53C4}" sibTransId="{0839BECD-7651-40BC-A66E-B9FC0DDFACA3}"/>
    <dgm:cxn modelId="{68874447-FF36-4759-8832-7B9600658BBE}" type="presOf" srcId="{11ED8B69-4F12-4A37-80EA-CE79DF062504}" destId="{33E87E00-D73F-4707-B12C-8E7C36E14692}" srcOrd="0" destOrd="0" presId="urn:microsoft.com/office/officeart/2005/8/layout/process1"/>
    <dgm:cxn modelId="{3004CB25-A7AB-4FA9-886A-E79B67AB3285}" type="presOf" srcId="{50BEC7B5-0694-45CF-B6D1-A1AC14B90472}" destId="{5D3729C2-E3C6-4FEB-9A17-F2F67CB855EA}" srcOrd="0" destOrd="0" presId="urn:microsoft.com/office/officeart/2005/8/layout/process1"/>
    <dgm:cxn modelId="{34A8B605-7C77-42B7-A3A1-8969D167A977}" type="presOf" srcId="{B1254B5A-4336-4537-B9CC-3C98C3F84594}" destId="{866B771E-A8CB-4CE4-AB8B-29BBC6F1F99E}" srcOrd="0" destOrd="0" presId="urn:microsoft.com/office/officeart/2005/8/layout/process1"/>
    <dgm:cxn modelId="{328BA7D6-6D10-41C3-8B22-E306E988D192}" srcId="{A6D61091-6F00-4EAD-BA50-878255615B8D}" destId="{EC7D5BDA-4748-484D-BF78-6C25E2D59A5A}" srcOrd="6" destOrd="0" parTransId="{324B1633-EEA2-4DD9-89B9-5FC0F637D925}" sibTransId="{08E73954-B9E9-4262-AFE6-41DE415FCBC1}"/>
    <dgm:cxn modelId="{4D15B0FC-8F0B-434C-AFC4-1CC643E94418}" type="presOf" srcId="{CAC5AA67-FCFE-476E-9607-39078A44AB57}" destId="{356C2364-73BA-40CD-A190-E84DEB6EDEC6}" srcOrd="0" destOrd="0" presId="urn:microsoft.com/office/officeart/2005/8/layout/process1"/>
    <dgm:cxn modelId="{7B1A91B7-DD13-4D8A-B435-0565CBA18AA5}" type="presOf" srcId="{87C05B98-4729-402A-B019-8024CAD84DFA}" destId="{0BC7D2EF-36E5-493A-AA80-EB7CF5937F12}" srcOrd="0" destOrd="0" presId="urn:microsoft.com/office/officeart/2005/8/layout/process1"/>
    <dgm:cxn modelId="{4D2DFAA8-149E-4959-93EC-6327CD7F587A}" type="presParOf" srcId="{0F6A356F-6870-4306-B6F5-D239AAAE38DD}" destId="{287F4019-E416-495B-916A-2D0F31D64BBD}" srcOrd="0" destOrd="0" presId="urn:microsoft.com/office/officeart/2005/8/layout/process1"/>
    <dgm:cxn modelId="{35798050-BE5C-4AE5-8D1A-AA682D6F91D3}" type="presParOf" srcId="{0F6A356F-6870-4306-B6F5-D239AAAE38DD}" destId="{0BC7D2EF-36E5-493A-AA80-EB7CF5937F12}" srcOrd="1" destOrd="0" presId="urn:microsoft.com/office/officeart/2005/8/layout/process1"/>
    <dgm:cxn modelId="{D0FBA0E2-CCB4-4962-BD67-27CE8BE1B420}" type="presParOf" srcId="{0BC7D2EF-36E5-493A-AA80-EB7CF5937F12}" destId="{DC8DA3AD-367D-4CF5-9627-9C1524276BC2}" srcOrd="0" destOrd="0" presId="urn:microsoft.com/office/officeart/2005/8/layout/process1"/>
    <dgm:cxn modelId="{6E75BB3E-C20C-4B05-8131-CBCC9F871F31}" type="presParOf" srcId="{0F6A356F-6870-4306-B6F5-D239AAAE38DD}" destId="{09B3415B-C541-451D-B0A6-0E601F015199}" srcOrd="2" destOrd="0" presId="urn:microsoft.com/office/officeart/2005/8/layout/process1"/>
    <dgm:cxn modelId="{120B2595-D95B-45A1-BE48-C30EF4948C55}" type="presParOf" srcId="{0F6A356F-6870-4306-B6F5-D239AAAE38DD}" destId="{5D3729C2-E3C6-4FEB-9A17-F2F67CB855EA}" srcOrd="3" destOrd="0" presId="urn:microsoft.com/office/officeart/2005/8/layout/process1"/>
    <dgm:cxn modelId="{AFE2ED41-6827-4C40-8437-60E660F8B233}" type="presParOf" srcId="{5D3729C2-E3C6-4FEB-9A17-F2F67CB855EA}" destId="{5E2ED03E-A82C-42B6-B364-94F431D239F3}" srcOrd="0" destOrd="0" presId="urn:microsoft.com/office/officeart/2005/8/layout/process1"/>
    <dgm:cxn modelId="{E65098CE-595F-462E-9DD5-607192A77B33}" type="presParOf" srcId="{0F6A356F-6870-4306-B6F5-D239AAAE38DD}" destId="{33E87E00-D73F-4707-B12C-8E7C36E14692}" srcOrd="4" destOrd="0" presId="urn:microsoft.com/office/officeart/2005/8/layout/process1"/>
    <dgm:cxn modelId="{558DD528-9FFD-4A10-A4FA-DAD9F10F0C3B}" type="presParOf" srcId="{0F6A356F-6870-4306-B6F5-D239AAAE38DD}" destId="{356C2364-73BA-40CD-A190-E84DEB6EDEC6}" srcOrd="5" destOrd="0" presId="urn:microsoft.com/office/officeart/2005/8/layout/process1"/>
    <dgm:cxn modelId="{BFEADB75-FE06-41F6-9E44-0A0885290AE4}" type="presParOf" srcId="{356C2364-73BA-40CD-A190-E84DEB6EDEC6}" destId="{DC8983AF-3A4C-4137-A863-5558235549B9}" srcOrd="0" destOrd="0" presId="urn:microsoft.com/office/officeart/2005/8/layout/process1"/>
    <dgm:cxn modelId="{4F2867F2-E4E5-4F33-AE60-EFB3649F1B6B}" type="presParOf" srcId="{0F6A356F-6870-4306-B6F5-D239AAAE38DD}" destId="{F931FAD4-6B9A-44EE-B9EB-3939FEFE85E7}" srcOrd="6" destOrd="0" presId="urn:microsoft.com/office/officeart/2005/8/layout/process1"/>
    <dgm:cxn modelId="{26E8E7C8-D117-47F8-A478-207C0E16F21C}" type="presParOf" srcId="{0F6A356F-6870-4306-B6F5-D239AAAE38DD}" destId="{866B771E-A8CB-4CE4-AB8B-29BBC6F1F99E}" srcOrd="7" destOrd="0" presId="urn:microsoft.com/office/officeart/2005/8/layout/process1"/>
    <dgm:cxn modelId="{ACC3C9A0-25DF-46C9-922D-6C0071DFAC1B}" type="presParOf" srcId="{866B771E-A8CB-4CE4-AB8B-29BBC6F1F99E}" destId="{D4FC64DB-68E1-4CFD-9496-D935B41B7C4A}" srcOrd="0" destOrd="0" presId="urn:microsoft.com/office/officeart/2005/8/layout/process1"/>
    <dgm:cxn modelId="{E0E38A19-74C1-4842-8A0F-A08397014309}" type="presParOf" srcId="{0F6A356F-6870-4306-B6F5-D239AAAE38DD}" destId="{59E7B66E-2701-4AC6-9CE4-2F810F685578}" srcOrd="8" destOrd="0" presId="urn:microsoft.com/office/officeart/2005/8/layout/process1"/>
    <dgm:cxn modelId="{611B0F3B-DD24-4D08-9AEF-3337736234F3}" type="presParOf" srcId="{0F6A356F-6870-4306-B6F5-D239AAAE38DD}" destId="{BE34D339-74AE-4549-AD4F-BEF097B7244F}" srcOrd="9" destOrd="0" presId="urn:microsoft.com/office/officeart/2005/8/layout/process1"/>
    <dgm:cxn modelId="{78F80EC0-6FC0-4124-9C4A-CBEDEF252FCB}" type="presParOf" srcId="{BE34D339-74AE-4549-AD4F-BEF097B7244F}" destId="{3067CEC3-10D6-429C-981E-8CB13D07D20B}" srcOrd="0" destOrd="0" presId="urn:microsoft.com/office/officeart/2005/8/layout/process1"/>
    <dgm:cxn modelId="{E49BBA67-5986-4B86-B7CA-C177105F5CD5}" type="presParOf" srcId="{0F6A356F-6870-4306-B6F5-D239AAAE38DD}" destId="{616EA67A-EF53-4B88-B069-EC060ED3C758}" srcOrd="10" destOrd="0" presId="urn:microsoft.com/office/officeart/2005/8/layout/process1"/>
    <dgm:cxn modelId="{A2C8C5E6-4E0D-474A-BD07-7A992E999970}" type="presParOf" srcId="{0F6A356F-6870-4306-B6F5-D239AAAE38DD}" destId="{908A92FD-8C13-4388-B5E6-E429DE4AB040}" srcOrd="11" destOrd="0" presId="urn:microsoft.com/office/officeart/2005/8/layout/process1"/>
    <dgm:cxn modelId="{6A0296E1-215E-43D6-8502-A3A102443ACA}" type="presParOf" srcId="{908A92FD-8C13-4388-B5E6-E429DE4AB040}" destId="{45156666-435F-458A-9584-E0BBE4F5563A}" srcOrd="0" destOrd="0" presId="urn:microsoft.com/office/officeart/2005/8/layout/process1"/>
    <dgm:cxn modelId="{23EE3746-FEC6-43AF-8A03-A61BCE26936A}" type="presParOf" srcId="{0F6A356F-6870-4306-B6F5-D239AAAE38DD}" destId="{E1FDE1E8-B4E0-42C3-8E21-DC7CBD2246D2}" srcOrd="12" destOrd="0" presId="urn:microsoft.com/office/officeart/2005/8/layout/process1"/>
    <dgm:cxn modelId="{A210DCBA-33C5-48FF-8BC0-DE6D995C7E60}" type="presParOf" srcId="{0F6A356F-6870-4306-B6F5-D239AAAE38DD}" destId="{0543459F-7F46-470A-86B2-8C1727E05BD0}" srcOrd="13" destOrd="0" presId="urn:microsoft.com/office/officeart/2005/8/layout/process1"/>
    <dgm:cxn modelId="{5B18FDA8-C69E-4ECC-83E3-48530A6A2B44}" type="presParOf" srcId="{0543459F-7F46-470A-86B2-8C1727E05BD0}" destId="{EC651510-F13E-4CB0-B9D7-71A67BEDCFD6}" srcOrd="0" destOrd="0" presId="urn:microsoft.com/office/officeart/2005/8/layout/process1"/>
    <dgm:cxn modelId="{0F3BEBA5-3857-4970-A679-10C8BED4EA86}" type="presParOf" srcId="{0F6A356F-6870-4306-B6F5-D239AAAE38DD}" destId="{0F251260-19D7-4354-8406-0BDB8B2286B5}" srcOrd="1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6D61091-6F00-4EAD-BA50-878255615B8D}" type="doc">
      <dgm:prSet loTypeId="urn:microsoft.com/office/officeart/2005/8/layout/process1" loCatId="process" qsTypeId="urn:microsoft.com/office/officeart/2005/8/quickstyle/simple1" qsCatId="simple" csTypeId="urn:microsoft.com/office/officeart/2005/8/colors/accent3_1" csCatId="accent3" phldr="1"/>
      <dgm:spPr/>
    </dgm:pt>
    <dgm:pt modelId="{23B84679-31B5-4154-BB59-C167A17F3C16}">
      <dgm:prSet phldrT="[文字]" custT="1"/>
      <dgm:spPr>
        <a:noFill/>
      </dgm:spPr>
      <dgm:t>
        <a:bodyPr/>
        <a:lstStyle/>
        <a:p>
          <a:r>
            <a:rPr lang="en-US" altLang="zh-TW" sz="1100" dirty="0"/>
            <a:t>source/sink data</a:t>
          </a:r>
        </a:p>
        <a:p>
          <a:r>
            <a:rPr lang="en-US" altLang="zh-TW" sz="1100" dirty="0"/>
            <a:t>(8bit</a:t>
          </a:r>
          <a:r>
            <a:rPr lang="en-US" altLang="zh-TW" sz="1100" baseline="0" dirty="0"/>
            <a:t> data</a:t>
          </a:r>
          <a:r>
            <a:rPr lang="en-US" altLang="zh-TW" sz="1100" dirty="0"/>
            <a:t>)</a:t>
          </a:r>
          <a:endParaRPr lang="zh-TW" altLang="en-US" sz="1100" dirty="0"/>
        </a:p>
      </dgm:t>
    </dgm:pt>
    <dgm:pt modelId="{76017141-E9C7-4CCB-9916-EA886C3843B6}" type="parTrans" cxnId="{670BFEE9-1FCD-498B-B770-1CBE06F33A50}">
      <dgm:prSet/>
      <dgm:spPr/>
      <dgm:t>
        <a:bodyPr/>
        <a:lstStyle/>
        <a:p>
          <a:endParaRPr lang="zh-TW" altLang="en-US" sz="1800"/>
        </a:p>
      </dgm:t>
    </dgm:pt>
    <dgm:pt modelId="{87C05B98-4729-402A-B019-8024CAD84DFA}" type="sibTrans" cxnId="{670BFEE9-1FCD-498B-B770-1CBE06F33A50}">
      <dgm:prSet custT="1"/>
      <dgm:spPr/>
      <dgm:t>
        <a:bodyPr/>
        <a:lstStyle/>
        <a:p>
          <a:endParaRPr lang="zh-TW" altLang="en-US" sz="900"/>
        </a:p>
      </dgm:t>
    </dgm:pt>
    <dgm:pt modelId="{496E3FF7-BB3A-455F-92B2-7F28C1B14A76}">
      <dgm:prSet phldrT="[文字]" custT="1"/>
      <dgm:spPr/>
      <dgm:t>
        <a:bodyPr/>
        <a:lstStyle/>
        <a:p>
          <a:r>
            <a:rPr lang="en-US" altLang="zh-TW" sz="1100"/>
            <a:t>de/encoder</a:t>
          </a:r>
        </a:p>
        <a:p>
          <a:r>
            <a:rPr lang="en-US" altLang="zh-TW" sz="1100"/>
            <a:t>(18bit data)</a:t>
          </a:r>
          <a:endParaRPr lang="zh-TW" altLang="en-US" sz="1100"/>
        </a:p>
      </dgm:t>
    </dgm:pt>
    <dgm:pt modelId="{76C60750-E99F-44FD-89B7-505A069CBE96}" type="parTrans" cxnId="{4D92AD70-3BF2-41E7-B88A-E64E5302CECF}">
      <dgm:prSet/>
      <dgm:spPr/>
      <dgm:t>
        <a:bodyPr/>
        <a:lstStyle/>
        <a:p>
          <a:endParaRPr lang="zh-TW" altLang="en-US" sz="1800"/>
        </a:p>
      </dgm:t>
    </dgm:pt>
    <dgm:pt modelId="{C02D3490-14DE-4354-AA7F-125E3F7D1B7D}" type="sibTrans" cxnId="{4D92AD70-3BF2-41E7-B88A-E64E5302CECF}">
      <dgm:prSet/>
      <dgm:spPr/>
      <dgm:t>
        <a:bodyPr/>
        <a:lstStyle/>
        <a:p>
          <a:endParaRPr lang="zh-TW" altLang="en-US" sz="1800"/>
        </a:p>
      </dgm:t>
    </dgm:pt>
    <dgm:pt modelId="{EC7D5BDA-4748-484D-BF78-6C25E2D59A5A}">
      <dgm:prSet phldrT="[文字]"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altLang="zh-TW" sz="1100"/>
            <a:t>de/scrambler</a:t>
          </a:r>
        </a:p>
        <a:p>
          <a:r>
            <a:rPr lang="en-US" altLang="zh-TW" sz="1100"/>
            <a:t>(16bit</a:t>
          </a:r>
          <a:r>
            <a:rPr lang="en-US" altLang="zh-TW" sz="1100" baseline="0"/>
            <a:t> scr data</a:t>
          </a:r>
          <a:r>
            <a:rPr lang="en-US" altLang="zh-TW" sz="1100"/>
            <a:t>)</a:t>
          </a:r>
          <a:endParaRPr lang="zh-TW" altLang="en-US" sz="1100"/>
        </a:p>
      </dgm:t>
    </dgm:pt>
    <dgm:pt modelId="{08E73954-B9E9-4262-AFE6-41DE415FCBC1}" type="sibTrans" cxnId="{328BA7D6-6D10-41C3-8B22-E306E988D192}">
      <dgm:prSet custT="1"/>
      <dgm:spPr/>
      <dgm:t>
        <a:bodyPr/>
        <a:lstStyle/>
        <a:p>
          <a:endParaRPr lang="zh-TW" altLang="en-US" sz="900"/>
        </a:p>
      </dgm:t>
    </dgm:pt>
    <dgm:pt modelId="{324B1633-EEA2-4DD9-89B9-5FC0F637D925}" type="parTrans" cxnId="{328BA7D6-6D10-41C3-8B22-E306E988D192}">
      <dgm:prSet/>
      <dgm:spPr/>
      <dgm:t>
        <a:bodyPr/>
        <a:lstStyle/>
        <a:p>
          <a:endParaRPr lang="zh-TW" altLang="en-US" sz="1800"/>
        </a:p>
      </dgm:t>
    </dgm:pt>
    <dgm:pt modelId="{5B40D15F-7FE1-4519-AE84-59A1188F4DD4}">
      <dgm:prSet phldrT="[文字]" custT="1"/>
      <dgm:spPr>
        <a:noFill/>
      </dgm:spPr>
      <dgm:t>
        <a:bodyPr/>
        <a:lstStyle/>
        <a:p>
          <a:r>
            <a:rPr lang="en-US" altLang="zh-TW" sz="1100"/>
            <a:t>character and</a:t>
          </a:r>
          <a:r>
            <a:rPr lang="en-US" altLang="zh-TW" sz="1100" baseline="0"/>
            <a:t> super block</a:t>
          </a:r>
          <a:endParaRPr lang="zh-TW" altLang="en-US" sz="1100"/>
        </a:p>
      </dgm:t>
    </dgm:pt>
    <dgm:pt modelId="{0839BECD-7651-40BC-A66E-B9FC0DDFACA3}" type="sibTrans" cxnId="{A1F63C6F-9B2D-4751-AA4E-CAD2191DDB38}">
      <dgm:prSet custT="1"/>
      <dgm:spPr/>
      <dgm:t>
        <a:bodyPr/>
        <a:lstStyle/>
        <a:p>
          <a:endParaRPr lang="zh-TW" altLang="en-US" sz="900"/>
        </a:p>
      </dgm:t>
    </dgm:pt>
    <dgm:pt modelId="{BBBB59AA-2644-4E24-BC1A-6693D0CF53C4}" type="parTrans" cxnId="{A1F63C6F-9B2D-4751-AA4E-CAD2191DDB38}">
      <dgm:prSet/>
      <dgm:spPr/>
      <dgm:t>
        <a:bodyPr/>
        <a:lstStyle/>
        <a:p>
          <a:endParaRPr lang="zh-TW" altLang="en-US" sz="1800"/>
        </a:p>
      </dgm:t>
    </dgm:pt>
    <dgm:pt modelId="{5839D210-24B6-4A46-881D-E2F7363673A3}">
      <dgm:prSet phldrT="[文字]" custT="1"/>
      <dgm:spPr/>
      <dgm:t>
        <a:bodyPr/>
        <a:lstStyle/>
        <a:p>
          <a:r>
            <a:rPr lang="en-US" altLang="zh-TW" sz="1100"/>
            <a:t>RS parity</a:t>
          </a:r>
          <a:r>
            <a:rPr lang="en-US" altLang="zh-TW" sz="1100" baseline="0"/>
            <a:t> </a:t>
          </a:r>
        </a:p>
        <a:p>
          <a:r>
            <a:rPr lang="en-US" altLang="zh-TW" sz="1100" baseline="0"/>
            <a:t>generation</a:t>
          </a:r>
        </a:p>
        <a:p>
          <a:r>
            <a:rPr lang="en-US" altLang="zh-TW" sz="1100" baseline="0"/>
            <a:t>de/insertion</a:t>
          </a:r>
          <a:endParaRPr lang="zh-TW" altLang="en-US" sz="1100"/>
        </a:p>
      </dgm:t>
    </dgm:pt>
    <dgm:pt modelId="{DB98AFE1-073F-4B19-AEC6-52955B51A3C0}" type="sibTrans" cxnId="{0DF6396C-7A3E-4000-86D1-33D236CC69CD}">
      <dgm:prSet custT="1"/>
      <dgm:spPr/>
      <dgm:t>
        <a:bodyPr/>
        <a:lstStyle/>
        <a:p>
          <a:endParaRPr lang="zh-TW" altLang="en-US" sz="900"/>
        </a:p>
      </dgm:t>
    </dgm:pt>
    <dgm:pt modelId="{5EA882CC-6754-4733-A81D-1B81A6AAD1DE}" type="parTrans" cxnId="{0DF6396C-7A3E-4000-86D1-33D236CC69CD}">
      <dgm:prSet/>
      <dgm:spPr/>
      <dgm:t>
        <a:bodyPr/>
        <a:lstStyle/>
        <a:p>
          <a:endParaRPr lang="zh-TW" altLang="en-US" sz="1800"/>
        </a:p>
      </dgm:t>
    </dgm:pt>
    <dgm:pt modelId="{2E278E28-2CD5-4AA9-846A-6986D1284733}">
      <dgm:prSet phldrT="[文字]" custT="1"/>
      <dgm:spPr>
        <a:noFill/>
      </dgm:spPr>
      <dgm:t>
        <a:bodyPr/>
        <a:lstStyle/>
        <a:p>
          <a:r>
            <a:rPr lang="en-US" altLang="zh-TW" sz="1100"/>
            <a:t>FRL de/packetizer</a:t>
          </a:r>
        </a:p>
        <a:p>
          <a:r>
            <a:rPr lang="en-US" altLang="zh-TW" sz="1100"/>
            <a:t>(16bit data)</a:t>
          </a:r>
          <a:endParaRPr lang="zh-TW" altLang="en-US" sz="1100"/>
        </a:p>
      </dgm:t>
    </dgm:pt>
    <dgm:pt modelId="{B1254B5A-4336-4537-B9CC-3C98C3F84594}" type="sibTrans" cxnId="{D52E4D53-CD02-40E1-8C95-BA7B80166E3C}">
      <dgm:prSet custT="1"/>
      <dgm:spPr/>
      <dgm:t>
        <a:bodyPr/>
        <a:lstStyle/>
        <a:p>
          <a:endParaRPr lang="zh-TW" altLang="en-US" sz="900"/>
        </a:p>
      </dgm:t>
    </dgm:pt>
    <dgm:pt modelId="{EACB6654-2F45-457F-84CF-B901DE0BE46E}" type="parTrans" cxnId="{D52E4D53-CD02-40E1-8C95-BA7B80166E3C}">
      <dgm:prSet/>
      <dgm:spPr/>
      <dgm:t>
        <a:bodyPr/>
        <a:lstStyle/>
        <a:p>
          <a:endParaRPr lang="zh-TW" altLang="en-US" sz="1800"/>
        </a:p>
      </dgm:t>
    </dgm:pt>
    <dgm:pt modelId="{11ED8B69-4F12-4A37-80EA-CE79DF062504}">
      <dgm:prSet phldrT="[文字]" custT="1"/>
      <dgm:spPr/>
      <dgm:t>
        <a:bodyPr/>
        <a:lstStyle/>
        <a:p>
          <a:r>
            <a:rPr lang="en-US" altLang="zh-TW" sz="1100"/>
            <a:t>de/encryption HDCP</a:t>
          </a:r>
        </a:p>
        <a:p>
          <a:r>
            <a:rPr lang="en-US" altLang="zh-TW" sz="1100"/>
            <a:t>(not yet)</a:t>
          </a:r>
          <a:endParaRPr lang="zh-TW" altLang="en-US" sz="1100"/>
        </a:p>
      </dgm:t>
    </dgm:pt>
    <dgm:pt modelId="{CAC5AA67-FCFE-476E-9607-39078A44AB57}" type="sibTrans" cxnId="{DDC71273-E624-4341-AF77-97F6D569B754}">
      <dgm:prSet custT="1"/>
      <dgm:spPr/>
      <dgm:t>
        <a:bodyPr/>
        <a:lstStyle/>
        <a:p>
          <a:endParaRPr lang="zh-TW" altLang="en-US" sz="900"/>
        </a:p>
      </dgm:t>
    </dgm:pt>
    <dgm:pt modelId="{91F0C643-447E-4F35-B762-5E0D74A39E52}" type="parTrans" cxnId="{DDC71273-E624-4341-AF77-97F6D569B754}">
      <dgm:prSet/>
      <dgm:spPr/>
      <dgm:t>
        <a:bodyPr/>
        <a:lstStyle/>
        <a:p>
          <a:endParaRPr lang="zh-TW" altLang="en-US" sz="1800"/>
        </a:p>
      </dgm:t>
    </dgm:pt>
    <dgm:pt modelId="{E202CBF3-D8EA-4E2E-8C09-B907C9B42E89}">
      <dgm:prSet phldrT="[文字]" custT="1"/>
      <dgm:spPr>
        <a:noFill/>
      </dgm:spPr>
      <dgm:t>
        <a:bodyPr/>
        <a:lstStyle/>
        <a:p>
          <a:r>
            <a:rPr lang="en-US" altLang="zh-TW" sz="1100"/>
            <a:t>uncompressed</a:t>
          </a:r>
        </a:p>
        <a:p>
          <a:r>
            <a:rPr lang="en-US" altLang="zh-TW" sz="1100"/>
            <a:t>(VESA DSC de/encoder)</a:t>
          </a:r>
        </a:p>
        <a:p>
          <a:r>
            <a:rPr lang="en-US" altLang="zh-TW" sz="1100"/>
            <a:t>(not use)</a:t>
          </a:r>
          <a:endParaRPr lang="zh-TW" altLang="en-US" sz="1100"/>
        </a:p>
      </dgm:t>
    </dgm:pt>
    <dgm:pt modelId="{50BEC7B5-0694-45CF-B6D1-A1AC14B90472}" type="sibTrans" cxnId="{4023DF63-8058-4149-B368-E2013EE65149}">
      <dgm:prSet custT="1"/>
      <dgm:spPr/>
      <dgm:t>
        <a:bodyPr/>
        <a:lstStyle/>
        <a:p>
          <a:endParaRPr lang="zh-TW" altLang="en-US" sz="900"/>
        </a:p>
      </dgm:t>
    </dgm:pt>
    <dgm:pt modelId="{3D35DC14-A61F-48C6-994E-B5D719DFA94B}" type="parTrans" cxnId="{4023DF63-8058-4149-B368-E2013EE65149}">
      <dgm:prSet/>
      <dgm:spPr/>
      <dgm:t>
        <a:bodyPr/>
        <a:lstStyle/>
        <a:p>
          <a:endParaRPr lang="zh-TW" altLang="en-US" sz="1800"/>
        </a:p>
      </dgm:t>
    </dgm:pt>
    <dgm:pt modelId="{0F6A356F-6870-4306-B6F5-D239AAAE38DD}" type="pres">
      <dgm:prSet presAssocID="{A6D61091-6F00-4EAD-BA50-878255615B8D}" presName="Name0" presStyleCnt="0">
        <dgm:presLayoutVars>
          <dgm:dir/>
          <dgm:resizeHandles val="exact"/>
        </dgm:presLayoutVars>
      </dgm:prSet>
      <dgm:spPr/>
    </dgm:pt>
    <dgm:pt modelId="{287F4019-E416-495B-916A-2D0F31D64BBD}" type="pres">
      <dgm:prSet presAssocID="{23B84679-31B5-4154-BB59-C167A17F3C16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C7D2EF-36E5-493A-AA80-EB7CF5937F12}" type="pres">
      <dgm:prSet presAssocID="{87C05B98-4729-402A-B019-8024CAD84DFA}" presName="sibTrans" presStyleLbl="sibTrans2D1" presStyleIdx="0" presStyleCnt="7" custLinFactNeighborY="-41373"/>
      <dgm:spPr/>
      <dgm:t>
        <a:bodyPr/>
        <a:lstStyle/>
        <a:p>
          <a:endParaRPr lang="zh-TW" altLang="en-US"/>
        </a:p>
      </dgm:t>
    </dgm:pt>
    <dgm:pt modelId="{DC8DA3AD-367D-4CF5-9627-9C1524276BC2}" type="pres">
      <dgm:prSet presAssocID="{87C05B98-4729-402A-B019-8024CAD84DFA}" presName="connectorText" presStyleLbl="sibTrans2D1" presStyleIdx="0" presStyleCnt="7"/>
      <dgm:spPr/>
      <dgm:t>
        <a:bodyPr/>
        <a:lstStyle/>
        <a:p>
          <a:endParaRPr lang="zh-TW" altLang="en-US"/>
        </a:p>
      </dgm:t>
    </dgm:pt>
    <dgm:pt modelId="{09B3415B-C541-451D-B0A6-0E601F015199}" type="pres">
      <dgm:prSet presAssocID="{E202CBF3-D8EA-4E2E-8C09-B907C9B42E89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D3729C2-E3C6-4FEB-9A17-F2F67CB855EA}" type="pres">
      <dgm:prSet presAssocID="{50BEC7B5-0694-45CF-B6D1-A1AC14B90472}" presName="sibTrans" presStyleLbl="sibTrans2D1" presStyleIdx="1" presStyleCnt="7" custLinFactNeighborY="-41373"/>
      <dgm:spPr/>
      <dgm:t>
        <a:bodyPr/>
        <a:lstStyle/>
        <a:p>
          <a:endParaRPr lang="zh-TW" altLang="en-US"/>
        </a:p>
      </dgm:t>
    </dgm:pt>
    <dgm:pt modelId="{5E2ED03E-A82C-42B6-B364-94F431D239F3}" type="pres">
      <dgm:prSet presAssocID="{50BEC7B5-0694-45CF-B6D1-A1AC14B90472}" presName="connectorText" presStyleLbl="sibTrans2D1" presStyleIdx="1" presStyleCnt="7"/>
      <dgm:spPr/>
      <dgm:t>
        <a:bodyPr/>
        <a:lstStyle/>
        <a:p>
          <a:endParaRPr lang="zh-TW" altLang="en-US"/>
        </a:p>
      </dgm:t>
    </dgm:pt>
    <dgm:pt modelId="{33E87E00-D73F-4707-B12C-8E7C36E14692}" type="pres">
      <dgm:prSet presAssocID="{11ED8B69-4F12-4A37-80EA-CE79DF062504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56C2364-73BA-40CD-A190-E84DEB6EDEC6}" type="pres">
      <dgm:prSet presAssocID="{CAC5AA67-FCFE-476E-9607-39078A44AB57}" presName="sibTrans" presStyleLbl="sibTrans2D1" presStyleIdx="2" presStyleCnt="7" custLinFactNeighborY="-41373"/>
      <dgm:spPr/>
      <dgm:t>
        <a:bodyPr/>
        <a:lstStyle/>
        <a:p>
          <a:endParaRPr lang="zh-TW" altLang="en-US"/>
        </a:p>
      </dgm:t>
    </dgm:pt>
    <dgm:pt modelId="{DC8983AF-3A4C-4137-A863-5558235549B9}" type="pres">
      <dgm:prSet presAssocID="{CAC5AA67-FCFE-476E-9607-39078A44AB57}" presName="connectorText" presStyleLbl="sibTrans2D1" presStyleIdx="2" presStyleCnt="7"/>
      <dgm:spPr/>
      <dgm:t>
        <a:bodyPr/>
        <a:lstStyle/>
        <a:p>
          <a:endParaRPr lang="zh-TW" altLang="en-US"/>
        </a:p>
      </dgm:t>
    </dgm:pt>
    <dgm:pt modelId="{F931FAD4-6B9A-44EE-B9EB-3939FEFE85E7}" type="pres">
      <dgm:prSet presAssocID="{2E278E28-2CD5-4AA9-846A-6986D1284733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66B771E-A8CB-4CE4-AB8B-29BBC6F1F99E}" type="pres">
      <dgm:prSet presAssocID="{B1254B5A-4336-4537-B9CC-3C98C3F84594}" presName="sibTrans" presStyleLbl="sibTrans2D1" presStyleIdx="3" presStyleCnt="7" custLinFactNeighborY="-41373"/>
      <dgm:spPr/>
      <dgm:t>
        <a:bodyPr/>
        <a:lstStyle/>
        <a:p>
          <a:endParaRPr lang="zh-TW" altLang="en-US"/>
        </a:p>
      </dgm:t>
    </dgm:pt>
    <dgm:pt modelId="{D4FC64DB-68E1-4CFD-9496-D935B41B7C4A}" type="pres">
      <dgm:prSet presAssocID="{B1254B5A-4336-4537-B9CC-3C98C3F84594}" presName="connectorText" presStyleLbl="sibTrans2D1" presStyleIdx="3" presStyleCnt="7"/>
      <dgm:spPr/>
      <dgm:t>
        <a:bodyPr/>
        <a:lstStyle/>
        <a:p>
          <a:endParaRPr lang="zh-TW" altLang="en-US"/>
        </a:p>
      </dgm:t>
    </dgm:pt>
    <dgm:pt modelId="{59E7B66E-2701-4AC6-9CE4-2F810F685578}" type="pres">
      <dgm:prSet presAssocID="{5839D210-24B6-4A46-881D-E2F7363673A3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E34D339-74AE-4549-AD4F-BEF097B7244F}" type="pres">
      <dgm:prSet presAssocID="{DB98AFE1-073F-4B19-AEC6-52955B51A3C0}" presName="sibTrans" presStyleLbl="sibTrans2D1" presStyleIdx="4" presStyleCnt="7" custLinFactNeighborY="-41373"/>
      <dgm:spPr/>
      <dgm:t>
        <a:bodyPr/>
        <a:lstStyle/>
        <a:p>
          <a:endParaRPr lang="zh-TW" altLang="en-US"/>
        </a:p>
      </dgm:t>
    </dgm:pt>
    <dgm:pt modelId="{3067CEC3-10D6-429C-981E-8CB13D07D20B}" type="pres">
      <dgm:prSet presAssocID="{DB98AFE1-073F-4B19-AEC6-52955B51A3C0}" presName="connectorText" presStyleLbl="sibTrans2D1" presStyleIdx="4" presStyleCnt="7"/>
      <dgm:spPr/>
      <dgm:t>
        <a:bodyPr/>
        <a:lstStyle/>
        <a:p>
          <a:endParaRPr lang="zh-TW" altLang="en-US"/>
        </a:p>
      </dgm:t>
    </dgm:pt>
    <dgm:pt modelId="{616EA67A-EF53-4B88-B069-EC060ED3C758}" type="pres">
      <dgm:prSet presAssocID="{5B40D15F-7FE1-4519-AE84-59A1188F4DD4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08A92FD-8C13-4388-B5E6-E429DE4AB040}" type="pres">
      <dgm:prSet presAssocID="{0839BECD-7651-40BC-A66E-B9FC0DDFACA3}" presName="sibTrans" presStyleLbl="sibTrans2D1" presStyleIdx="5" presStyleCnt="7" custLinFactNeighborY="-41373"/>
      <dgm:spPr/>
      <dgm:t>
        <a:bodyPr/>
        <a:lstStyle/>
        <a:p>
          <a:endParaRPr lang="zh-TW" altLang="en-US"/>
        </a:p>
      </dgm:t>
    </dgm:pt>
    <dgm:pt modelId="{45156666-435F-458A-9584-E0BBE4F5563A}" type="pres">
      <dgm:prSet presAssocID="{0839BECD-7651-40BC-A66E-B9FC0DDFACA3}" presName="connectorText" presStyleLbl="sibTrans2D1" presStyleIdx="5" presStyleCnt="7"/>
      <dgm:spPr/>
      <dgm:t>
        <a:bodyPr/>
        <a:lstStyle/>
        <a:p>
          <a:endParaRPr lang="zh-TW" altLang="en-US"/>
        </a:p>
      </dgm:t>
    </dgm:pt>
    <dgm:pt modelId="{E1FDE1E8-B4E0-42C3-8E21-DC7CBD2246D2}" type="pres">
      <dgm:prSet presAssocID="{EC7D5BDA-4748-484D-BF78-6C25E2D59A5A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543459F-7F46-470A-86B2-8C1727E05BD0}" type="pres">
      <dgm:prSet presAssocID="{08E73954-B9E9-4262-AFE6-41DE415FCBC1}" presName="sibTrans" presStyleLbl="sibTrans2D1" presStyleIdx="6" presStyleCnt="7" custLinFactNeighborY="-41373"/>
      <dgm:spPr/>
      <dgm:t>
        <a:bodyPr/>
        <a:lstStyle/>
        <a:p>
          <a:endParaRPr lang="zh-TW" altLang="en-US"/>
        </a:p>
      </dgm:t>
    </dgm:pt>
    <dgm:pt modelId="{EC651510-F13E-4CB0-B9D7-71A67BEDCFD6}" type="pres">
      <dgm:prSet presAssocID="{08E73954-B9E9-4262-AFE6-41DE415FCBC1}" presName="connectorText" presStyleLbl="sibTrans2D1" presStyleIdx="6" presStyleCnt="7"/>
      <dgm:spPr/>
      <dgm:t>
        <a:bodyPr/>
        <a:lstStyle/>
        <a:p>
          <a:endParaRPr lang="zh-TW" altLang="en-US"/>
        </a:p>
      </dgm:t>
    </dgm:pt>
    <dgm:pt modelId="{0F251260-19D7-4354-8406-0BDB8B2286B5}" type="pres">
      <dgm:prSet presAssocID="{496E3FF7-BB3A-455F-92B2-7F28C1B14A76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DF6396C-7A3E-4000-86D1-33D236CC69CD}" srcId="{A6D61091-6F00-4EAD-BA50-878255615B8D}" destId="{5839D210-24B6-4A46-881D-E2F7363673A3}" srcOrd="4" destOrd="0" parTransId="{5EA882CC-6754-4733-A81D-1B81A6AAD1DE}" sibTransId="{DB98AFE1-073F-4B19-AEC6-52955B51A3C0}"/>
    <dgm:cxn modelId="{EFE6EB80-3BAF-4B58-B762-746E576D064D}" type="presOf" srcId="{B1254B5A-4336-4537-B9CC-3C98C3F84594}" destId="{D4FC64DB-68E1-4CFD-9496-D935B41B7C4A}" srcOrd="1" destOrd="0" presId="urn:microsoft.com/office/officeart/2005/8/layout/process1"/>
    <dgm:cxn modelId="{60517491-F591-49FC-8199-F2DF03CE4E20}" type="presOf" srcId="{EC7D5BDA-4748-484D-BF78-6C25E2D59A5A}" destId="{E1FDE1E8-B4E0-42C3-8E21-DC7CBD2246D2}" srcOrd="0" destOrd="0" presId="urn:microsoft.com/office/officeart/2005/8/layout/process1"/>
    <dgm:cxn modelId="{B1487CAD-63D0-4C42-BB60-B3C2AE4C003E}" type="presOf" srcId="{08E73954-B9E9-4262-AFE6-41DE415FCBC1}" destId="{EC651510-F13E-4CB0-B9D7-71A67BEDCFD6}" srcOrd="1" destOrd="0" presId="urn:microsoft.com/office/officeart/2005/8/layout/process1"/>
    <dgm:cxn modelId="{C0B79AEC-D390-4DAC-8937-1483AAC53AB9}" type="presOf" srcId="{5839D210-24B6-4A46-881D-E2F7363673A3}" destId="{59E7B66E-2701-4AC6-9CE4-2F810F685578}" srcOrd="0" destOrd="0" presId="urn:microsoft.com/office/officeart/2005/8/layout/process1"/>
    <dgm:cxn modelId="{3F636A18-E956-440B-848A-A09191FE1CBB}" type="presOf" srcId="{DB98AFE1-073F-4B19-AEC6-52955B51A3C0}" destId="{3067CEC3-10D6-429C-981E-8CB13D07D20B}" srcOrd="1" destOrd="0" presId="urn:microsoft.com/office/officeart/2005/8/layout/process1"/>
    <dgm:cxn modelId="{131109F9-F03F-4F84-81F6-EA9BBD2C51D3}" type="presOf" srcId="{A6D61091-6F00-4EAD-BA50-878255615B8D}" destId="{0F6A356F-6870-4306-B6F5-D239AAAE38DD}" srcOrd="0" destOrd="0" presId="urn:microsoft.com/office/officeart/2005/8/layout/process1"/>
    <dgm:cxn modelId="{4023DF63-8058-4149-B368-E2013EE65149}" srcId="{A6D61091-6F00-4EAD-BA50-878255615B8D}" destId="{E202CBF3-D8EA-4E2E-8C09-B907C9B42E89}" srcOrd="1" destOrd="0" parTransId="{3D35DC14-A61F-48C6-994E-B5D719DFA94B}" sibTransId="{50BEC7B5-0694-45CF-B6D1-A1AC14B90472}"/>
    <dgm:cxn modelId="{E8ACD025-DAAB-4964-B315-926A51D60D92}" type="presOf" srcId="{DB98AFE1-073F-4B19-AEC6-52955B51A3C0}" destId="{BE34D339-74AE-4549-AD4F-BEF097B7244F}" srcOrd="0" destOrd="0" presId="urn:microsoft.com/office/officeart/2005/8/layout/process1"/>
    <dgm:cxn modelId="{72A4BABA-645E-4AC8-8B35-E5BE961C9233}" type="presOf" srcId="{87C05B98-4729-402A-B019-8024CAD84DFA}" destId="{DC8DA3AD-367D-4CF5-9627-9C1524276BC2}" srcOrd="1" destOrd="0" presId="urn:microsoft.com/office/officeart/2005/8/layout/process1"/>
    <dgm:cxn modelId="{25BB4A1D-C955-47FA-AF6B-C6B4EF51A276}" type="presOf" srcId="{2E278E28-2CD5-4AA9-846A-6986D1284733}" destId="{F931FAD4-6B9A-44EE-B9EB-3939FEFE85E7}" srcOrd="0" destOrd="0" presId="urn:microsoft.com/office/officeart/2005/8/layout/process1"/>
    <dgm:cxn modelId="{4D92AD70-3BF2-41E7-B88A-E64E5302CECF}" srcId="{A6D61091-6F00-4EAD-BA50-878255615B8D}" destId="{496E3FF7-BB3A-455F-92B2-7F28C1B14A76}" srcOrd="7" destOrd="0" parTransId="{76C60750-E99F-44FD-89B7-505A069CBE96}" sibTransId="{C02D3490-14DE-4354-AA7F-125E3F7D1B7D}"/>
    <dgm:cxn modelId="{DDC71273-E624-4341-AF77-97F6D569B754}" srcId="{A6D61091-6F00-4EAD-BA50-878255615B8D}" destId="{11ED8B69-4F12-4A37-80EA-CE79DF062504}" srcOrd="2" destOrd="0" parTransId="{91F0C643-447E-4F35-B762-5E0D74A39E52}" sibTransId="{CAC5AA67-FCFE-476E-9607-39078A44AB57}"/>
    <dgm:cxn modelId="{F6D1640D-AEDD-4C2D-BC33-6C65A4819AF7}" type="presOf" srcId="{496E3FF7-BB3A-455F-92B2-7F28C1B14A76}" destId="{0F251260-19D7-4354-8406-0BDB8B2286B5}" srcOrd="0" destOrd="0" presId="urn:microsoft.com/office/officeart/2005/8/layout/process1"/>
    <dgm:cxn modelId="{FD5E20F9-23DD-4A59-9E8B-C4D9B3A2A651}" type="presOf" srcId="{CAC5AA67-FCFE-476E-9607-39078A44AB57}" destId="{DC8983AF-3A4C-4137-A863-5558235549B9}" srcOrd="1" destOrd="0" presId="urn:microsoft.com/office/officeart/2005/8/layout/process1"/>
    <dgm:cxn modelId="{E82D59E8-840E-460F-9EAC-52D8E76BE604}" type="presOf" srcId="{E202CBF3-D8EA-4E2E-8C09-B907C9B42E89}" destId="{09B3415B-C541-451D-B0A6-0E601F015199}" srcOrd="0" destOrd="0" presId="urn:microsoft.com/office/officeart/2005/8/layout/process1"/>
    <dgm:cxn modelId="{5C236581-830D-4A76-A1AB-A9FF75585BC2}" type="presOf" srcId="{5B40D15F-7FE1-4519-AE84-59A1188F4DD4}" destId="{616EA67A-EF53-4B88-B069-EC060ED3C758}" srcOrd="0" destOrd="0" presId="urn:microsoft.com/office/officeart/2005/8/layout/process1"/>
    <dgm:cxn modelId="{088914E2-8B7C-4F01-A4BD-0A607BF3584B}" type="presOf" srcId="{0839BECD-7651-40BC-A66E-B9FC0DDFACA3}" destId="{908A92FD-8C13-4388-B5E6-E429DE4AB040}" srcOrd="0" destOrd="0" presId="urn:microsoft.com/office/officeart/2005/8/layout/process1"/>
    <dgm:cxn modelId="{8E8A310C-86D3-417B-830C-B5719636DE4D}" type="presOf" srcId="{50BEC7B5-0694-45CF-B6D1-A1AC14B90472}" destId="{5E2ED03E-A82C-42B6-B364-94F431D239F3}" srcOrd="1" destOrd="0" presId="urn:microsoft.com/office/officeart/2005/8/layout/process1"/>
    <dgm:cxn modelId="{4828E025-B5C2-4FC2-A52F-8790F2295035}" type="presOf" srcId="{23B84679-31B5-4154-BB59-C167A17F3C16}" destId="{287F4019-E416-495B-916A-2D0F31D64BBD}" srcOrd="0" destOrd="0" presId="urn:microsoft.com/office/officeart/2005/8/layout/process1"/>
    <dgm:cxn modelId="{670BFEE9-1FCD-498B-B770-1CBE06F33A50}" srcId="{A6D61091-6F00-4EAD-BA50-878255615B8D}" destId="{23B84679-31B5-4154-BB59-C167A17F3C16}" srcOrd="0" destOrd="0" parTransId="{76017141-E9C7-4CCB-9916-EA886C3843B6}" sibTransId="{87C05B98-4729-402A-B019-8024CAD84DFA}"/>
    <dgm:cxn modelId="{D52E4D53-CD02-40E1-8C95-BA7B80166E3C}" srcId="{A6D61091-6F00-4EAD-BA50-878255615B8D}" destId="{2E278E28-2CD5-4AA9-846A-6986D1284733}" srcOrd="3" destOrd="0" parTransId="{EACB6654-2F45-457F-84CF-B901DE0BE46E}" sibTransId="{B1254B5A-4336-4537-B9CC-3C98C3F84594}"/>
    <dgm:cxn modelId="{BF635169-FDB4-44A1-B37F-F1704D49260A}" type="presOf" srcId="{08E73954-B9E9-4262-AFE6-41DE415FCBC1}" destId="{0543459F-7F46-470A-86B2-8C1727E05BD0}" srcOrd="0" destOrd="0" presId="urn:microsoft.com/office/officeart/2005/8/layout/process1"/>
    <dgm:cxn modelId="{5A6A2065-6330-4EAE-A1A2-C316488CE7A0}" type="presOf" srcId="{0839BECD-7651-40BC-A66E-B9FC0DDFACA3}" destId="{45156666-435F-458A-9584-E0BBE4F5563A}" srcOrd="1" destOrd="0" presId="urn:microsoft.com/office/officeart/2005/8/layout/process1"/>
    <dgm:cxn modelId="{A1F63C6F-9B2D-4751-AA4E-CAD2191DDB38}" srcId="{A6D61091-6F00-4EAD-BA50-878255615B8D}" destId="{5B40D15F-7FE1-4519-AE84-59A1188F4DD4}" srcOrd="5" destOrd="0" parTransId="{BBBB59AA-2644-4E24-BC1A-6693D0CF53C4}" sibTransId="{0839BECD-7651-40BC-A66E-B9FC0DDFACA3}"/>
    <dgm:cxn modelId="{68874447-FF36-4759-8832-7B9600658BBE}" type="presOf" srcId="{11ED8B69-4F12-4A37-80EA-CE79DF062504}" destId="{33E87E00-D73F-4707-B12C-8E7C36E14692}" srcOrd="0" destOrd="0" presId="urn:microsoft.com/office/officeart/2005/8/layout/process1"/>
    <dgm:cxn modelId="{3004CB25-A7AB-4FA9-886A-E79B67AB3285}" type="presOf" srcId="{50BEC7B5-0694-45CF-B6D1-A1AC14B90472}" destId="{5D3729C2-E3C6-4FEB-9A17-F2F67CB855EA}" srcOrd="0" destOrd="0" presId="urn:microsoft.com/office/officeart/2005/8/layout/process1"/>
    <dgm:cxn modelId="{34A8B605-7C77-42B7-A3A1-8969D167A977}" type="presOf" srcId="{B1254B5A-4336-4537-B9CC-3C98C3F84594}" destId="{866B771E-A8CB-4CE4-AB8B-29BBC6F1F99E}" srcOrd="0" destOrd="0" presId="urn:microsoft.com/office/officeart/2005/8/layout/process1"/>
    <dgm:cxn modelId="{328BA7D6-6D10-41C3-8B22-E306E988D192}" srcId="{A6D61091-6F00-4EAD-BA50-878255615B8D}" destId="{EC7D5BDA-4748-484D-BF78-6C25E2D59A5A}" srcOrd="6" destOrd="0" parTransId="{324B1633-EEA2-4DD9-89B9-5FC0F637D925}" sibTransId="{08E73954-B9E9-4262-AFE6-41DE415FCBC1}"/>
    <dgm:cxn modelId="{4D15B0FC-8F0B-434C-AFC4-1CC643E94418}" type="presOf" srcId="{CAC5AA67-FCFE-476E-9607-39078A44AB57}" destId="{356C2364-73BA-40CD-A190-E84DEB6EDEC6}" srcOrd="0" destOrd="0" presId="urn:microsoft.com/office/officeart/2005/8/layout/process1"/>
    <dgm:cxn modelId="{7B1A91B7-DD13-4D8A-B435-0565CBA18AA5}" type="presOf" srcId="{87C05B98-4729-402A-B019-8024CAD84DFA}" destId="{0BC7D2EF-36E5-493A-AA80-EB7CF5937F12}" srcOrd="0" destOrd="0" presId="urn:microsoft.com/office/officeart/2005/8/layout/process1"/>
    <dgm:cxn modelId="{4D2DFAA8-149E-4959-93EC-6327CD7F587A}" type="presParOf" srcId="{0F6A356F-6870-4306-B6F5-D239AAAE38DD}" destId="{287F4019-E416-495B-916A-2D0F31D64BBD}" srcOrd="0" destOrd="0" presId="urn:microsoft.com/office/officeart/2005/8/layout/process1"/>
    <dgm:cxn modelId="{35798050-BE5C-4AE5-8D1A-AA682D6F91D3}" type="presParOf" srcId="{0F6A356F-6870-4306-B6F5-D239AAAE38DD}" destId="{0BC7D2EF-36E5-493A-AA80-EB7CF5937F12}" srcOrd="1" destOrd="0" presId="urn:microsoft.com/office/officeart/2005/8/layout/process1"/>
    <dgm:cxn modelId="{D0FBA0E2-CCB4-4962-BD67-27CE8BE1B420}" type="presParOf" srcId="{0BC7D2EF-36E5-493A-AA80-EB7CF5937F12}" destId="{DC8DA3AD-367D-4CF5-9627-9C1524276BC2}" srcOrd="0" destOrd="0" presId="urn:microsoft.com/office/officeart/2005/8/layout/process1"/>
    <dgm:cxn modelId="{6E75BB3E-C20C-4B05-8131-CBCC9F871F31}" type="presParOf" srcId="{0F6A356F-6870-4306-B6F5-D239AAAE38DD}" destId="{09B3415B-C541-451D-B0A6-0E601F015199}" srcOrd="2" destOrd="0" presId="urn:microsoft.com/office/officeart/2005/8/layout/process1"/>
    <dgm:cxn modelId="{120B2595-D95B-45A1-BE48-C30EF4948C55}" type="presParOf" srcId="{0F6A356F-6870-4306-B6F5-D239AAAE38DD}" destId="{5D3729C2-E3C6-4FEB-9A17-F2F67CB855EA}" srcOrd="3" destOrd="0" presId="urn:microsoft.com/office/officeart/2005/8/layout/process1"/>
    <dgm:cxn modelId="{AFE2ED41-6827-4C40-8437-60E660F8B233}" type="presParOf" srcId="{5D3729C2-E3C6-4FEB-9A17-F2F67CB855EA}" destId="{5E2ED03E-A82C-42B6-B364-94F431D239F3}" srcOrd="0" destOrd="0" presId="urn:microsoft.com/office/officeart/2005/8/layout/process1"/>
    <dgm:cxn modelId="{E65098CE-595F-462E-9DD5-607192A77B33}" type="presParOf" srcId="{0F6A356F-6870-4306-B6F5-D239AAAE38DD}" destId="{33E87E00-D73F-4707-B12C-8E7C36E14692}" srcOrd="4" destOrd="0" presId="urn:microsoft.com/office/officeart/2005/8/layout/process1"/>
    <dgm:cxn modelId="{558DD528-9FFD-4A10-A4FA-DAD9F10F0C3B}" type="presParOf" srcId="{0F6A356F-6870-4306-B6F5-D239AAAE38DD}" destId="{356C2364-73BA-40CD-A190-E84DEB6EDEC6}" srcOrd="5" destOrd="0" presId="urn:microsoft.com/office/officeart/2005/8/layout/process1"/>
    <dgm:cxn modelId="{BFEADB75-FE06-41F6-9E44-0A0885290AE4}" type="presParOf" srcId="{356C2364-73BA-40CD-A190-E84DEB6EDEC6}" destId="{DC8983AF-3A4C-4137-A863-5558235549B9}" srcOrd="0" destOrd="0" presId="urn:microsoft.com/office/officeart/2005/8/layout/process1"/>
    <dgm:cxn modelId="{4F2867F2-E4E5-4F33-AE60-EFB3649F1B6B}" type="presParOf" srcId="{0F6A356F-6870-4306-B6F5-D239AAAE38DD}" destId="{F931FAD4-6B9A-44EE-B9EB-3939FEFE85E7}" srcOrd="6" destOrd="0" presId="urn:microsoft.com/office/officeart/2005/8/layout/process1"/>
    <dgm:cxn modelId="{26E8E7C8-D117-47F8-A478-207C0E16F21C}" type="presParOf" srcId="{0F6A356F-6870-4306-B6F5-D239AAAE38DD}" destId="{866B771E-A8CB-4CE4-AB8B-29BBC6F1F99E}" srcOrd="7" destOrd="0" presId="urn:microsoft.com/office/officeart/2005/8/layout/process1"/>
    <dgm:cxn modelId="{ACC3C9A0-25DF-46C9-922D-6C0071DFAC1B}" type="presParOf" srcId="{866B771E-A8CB-4CE4-AB8B-29BBC6F1F99E}" destId="{D4FC64DB-68E1-4CFD-9496-D935B41B7C4A}" srcOrd="0" destOrd="0" presId="urn:microsoft.com/office/officeart/2005/8/layout/process1"/>
    <dgm:cxn modelId="{E0E38A19-74C1-4842-8A0F-A08397014309}" type="presParOf" srcId="{0F6A356F-6870-4306-B6F5-D239AAAE38DD}" destId="{59E7B66E-2701-4AC6-9CE4-2F810F685578}" srcOrd="8" destOrd="0" presId="urn:microsoft.com/office/officeart/2005/8/layout/process1"/>
    <dgm:cxn modelId="{611B0F3B-DD24-4D08-9AEF-3337736234F3}" type="presParOf" srcId="{0F6A356F-6870-4306-B6F5-D239AAAE38DD}" destId="{BE34D339-74AE-4549-AD4F-BEF097B7244F}" srcOrd="9" destOrd="0" presId="urn:microsoft.com/office/officeart/2005/8/layout/process1"/>
    <dgm:cxn modelId="{78F80EC0-6FC0-4124-9C4A-CBEDEF252FCB}" type="presParOf" srcId="{BE34D339-74AE-4549-AD4F-BEF097B7244F}" destId="{3067CEC3-10D6-429C-981E-8CB13D07D20B}" srcOrd="0" destOrd="0" presId="urn:microsoft.com/office/officeart/2005/8/layout/process1"/>
    <dgm:cxn modelId="{E49BBA67-5986-4B86-B7CA-C177105F5CD5}" type="presParOf" srcId="{0F6A356F-6870-4306-B6F5-D239AAAE38DD}" destId="{616EA67A-EF53-4B88-B069-EC060ED3C758}" srcOrd="10" destOrd="0" presId="urn:microsoft.com/office/officeart/2005/8/layout/process1"/>
    <dgm:cxn modelId="{A2C8C5E6-4E0D-474A-BD07-7A992E999970}" type="presParOf" srcId="{0F6A356F-6870-4306-B6F5-D239AAAE38DD}" destId="{908A92FD-8C13-4388-B5E6-E429DE4AB040}" srcOrd="11" destOrd="0" presId="urn:microsoft.com/office/officeart/2005/8/layout/process1"/>
    <dgm:cxn modelId="{6A0296E1-215E-43D6-8502-A3A102443ACA}" type="presParOf" srcId="{908A92FD-8C13-4388-B5E6-E429DE4AB040}" destId="{45156666-435F-458A-9584-E0BBE4F5563A}" srcOrd="0" destOrd="0" presId="urn:microsoft.com/office/officeart/2005/8/layout/process1"/>
    <dgm:cxn modelId="{23EE3746-FEC6-43AF-8A03-A61BCE26936A}" type="presParOf" srcId="{0F6A356F-6870-4306-B6F5-D239AAAE38DD}" destId="{E1FDE1E8-B4E0-42C3-8E21-DC7CBD2246D2}" srcOrd="12" destOrd="0" presId="urn:microsoft.com/office/officeart/2005/8/layout/process1"/>
    <dgm:cxn modelId="{A210DCBA-33C5-48FF-8BC0-DE6D995C7E60}" type="presParOf" srcId="{0F6A356F-6870-4306-B6F5-D239AAAE38DD}" destId="{0543459F-7F46-470A-86B2-8C1727E05BD0}" srcOrd="13" destOrd="0" presId="urn:microsoft.com/office/officeart/2005/8/layout/process1"/>
    <dgm:cxn modelId="{5B18FDA8-C69E-4ECC-83E3-48530A6A2B44}" type="presParOf" srcId="{0543459F-7F46-470A-86B2-8C1727E05BD0}" destId="{EC651510-F13E-4CB0-B9D7-71A67BEDCFD6}" srcOrd="0" destOrd="0" presId="urn:microsoft.com/office/officeart/2005/8/layout/process1"/>
    <dgm:cxn modelId="{0F3BEBA5-3857-4970-A679-10C8BED4EA86}" type="presParOf" srcId="{0F6A356F-6870-4306-B6F5-D239AAAE38DD}" destId="{0F251260-19D7-4354-8406-0BDB8B2286B5}" srcOrd="1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A6D61091-6F00-4EAD-BA50-878255615B8D}" type="doc">
      <dgm:prSet loTypeId="urn:microsoft.com/office/officeart/2005/8/layout/process1" loCatId="process" qsTypeId="urn:microsoft.com/office/officeart/2005/8/quickstyle/simple1" qsCatId="simple" csTypeId="urn:microsoft.com/office/officeart/2005/8/colors/accent3_1" csCatId="accent3" phldr="1"/>
      <dgm:spPr/>
    </dgm:pt>
    <dgm:pt modelId="{23B84679-31B5-4154-BB59-C167A17F3C16}">
      <dgm:prSet phldrT="[文字]" custT="1"/>
      <dgm:spPr>
        <a:noFill/>
      </dgm:spPr>
      <dgm:t>
        <a:bodyPr/>
        <a:lstStyle/>
        <a:p>
          <a:r>
            <a:rPr lang="en-US" altLang="zh-TW" sz="1100" dirty="0"/>
            <a:t>source/sink data</a:t>
          </a:r>
        </a:p>
        <a:p>
          <a:r>
            <a:rPr lang="en-US" altLang="zh-TW" sz="1100" dirty="0"/>
            <a:t>(8bit</a:t>
          </a:r>
          <a:r>
            <a:rPr lang="en-US" altLang="zh-TW" sz="1100" baseline="0" dirty="0"/>
            <a:t> data</a:t>
          </a:r>
          <a:r>
            <a:rPr lang="en-US" altLang="zh-TW" sz="1100" dirty="0"/>
            <a:t>)</a:t>
          </a:r>
          <a:endParaRPr lang="zh-TW" altLang="en-US" sz="1100" dirty="0"/>
        </a:p>
      </dgm:t>
    </dgm:pt>
    <dgm:pt modelId="{76017141-E9C7-4CCB-9916-EA886C3843B6}" type="parTrans" cxnId="{670BFEE9-1FCD-498B-B770-1CBE06F33A50}">
      <dgm:prSet/>
      <dgm:spPr/>
      <dgm:t>
        <a:bodyPr/>
        <a:lstStyle/>
        <a:p>
          <a:endParaRPr lang="zh-TW" altLang="en-US" sz="1800"/>
        </a:p>
      </dgm:t>
    </dgm:pt>
    <dgm:pt modelId="{87C05B98-4729-402A-B019-8024CAD84DFA}" type="sibTrans" cxnId="{670BFEE9-1FCD-498B-B770-1CBE06F33A50}">
      <dgm:prSet custT="1"/>
      <dgm:spPr/>
      <dgm:t>
        <a:bodyPr/>
        <a:lstStyle/>
        <a:p>
          <a:endParaRPr lang="zh-TW" altLang="en-US" sz="900"/>
        </a:p>
      </dgm:t>
    </dgm:pt>
    <dgm:pt modelId="{496E3FF7-BB3A-455F-92B2-7F28C1B14A76}">
      <dgm:prSet phldrT="[文字]"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altLang="zh-TW" sz="1100"/>
            <a:t>de/encoder</a:t>
          </a:r>
        </a:p>
        <a:p>
          <a:r>
            <a:rPr lang="en-US" altLang="zh-TW" sz="1100"/>
            <a:t>(18bit data)</a:t>
          </a:r>
          <a:endParaRPr lang="zh-TW" altLang="en-US" sz="1100"/>
        </a:p>
      </dgm:t>
    </dgm:pt>
    <dgm:pt modelId="{76C60750-E99F-44FD-89B7-505A069CBE96}" type="parTrans" cxnId="{4D92AD70-3BF2-41E7-B88A-E64E5302CECF}">
      <dgm:prSet/>
      <dgm:spPr/>
      <dgm:t>
        <a:bodyPr/>
        <a:lstStyle/>
        <a:p>
          <a:endParaRPr lang="zh-TW" altLang="en-US" sz="1800"/>
        </a:p>
      </dgm:t>
    </dgm:pt>
    <dgm:pt modelId="{C02D3490-14DE-4354-AA7F-125E3F7D1B7D}" type="sibTrans" cxnId="{4D92AD70-3BF2-41E7-B88A-E64E5302CECF}">
      <dgm:prSet/>
      <dgm:spPr/>
      <dgm:t>
        <a:bodyPr/>
        <a:lstStyle/>
        <a:p>
          <a:endParaRPr lang="zh-TW" altLang="en-US" sz="1800"/>
        </a:p>
      </dgm:t>
    </dgm:pt>
    <dgm:pt modelId="{EC7D5BDA-4748-484D-BF78-6C25E2D59A5A}">
      <dgm:prSet phldrT="[文字]" custT="1"/>
      <dgm:spPr>
        <a:noFill/>
      </dgm:spPr>
      <dgm:t>
        <a:bodyPr/>
        <a:lstStyle/>
        <a:p>
          <a:r>
            <a:rPr lang="en-US" altLang="zh-TW" sz="1100"/>
            <a:t>de/scrambler</a:t>
          </a:r>
        </a:p>
        <a:p>
          <a:r>
            <a:rPr lang="en-US" altLang="zh-TW" sz="1100"/>
            <a:t>(16bit</a:t>
          </a:r>
          <a:r>
            <a:rPr lang="en-US" altLang="zh-TW" sz="1100" baseline="0"/>
            <a:t> scr data</a:t>
          </a:r>
          <a:r>
            <a:rPr lang="en-US" altLang="zh-TW" sz="1100"/>
            <a:t>)</a:t>
          </a:r>
          <a:endParaRPr lang="zh-TW" altLang="en-US" sz="1100"/>
        </a:p>
      </dgm:t>
    </dgm:pt>
    <dgm:pt modelId="{08E73954-B9E9-4262-AFE6-41DE415FCBC1}" type="sibTrans" cxnId="{328BA7D6-6D10-41C3-8B22-E306E988D192}">
      <dgm:prSet custT="1"/>
      <dgm:spPr/>
      <dgm:t>
        <a:bodyPr/>
        <a:lstStyle/>
        <a:p>
          <a:endParaRPr lang="zh-TW" altLang="en-US" sz="900"/>
        </a:p>
      </dgm:t>
    </dgm:pt>
    <dgm:pt modelId="{324B1633-EEA2-4DD9-89B9-5FC0F637D925}" type="parTrans" cxnId="{328BA7D6-6D10-41C3-8B22-E306E988D192}">
      <dgm:prSet/>
      <dgm:spPr/>
      <dgm:t>
        <a:bodyPr/>
        <a:lstStyle/>
        <a:p>
          <a:endParaRPr lang="zh-TW" altLang="en-US" sz="1800"/>
        </a:p>
      </dgm:t>
    </dgm:pt>
    <dgm:pt modelId="{5B40D15F-7FE1-4519-AE84-59A1188F4DD4}">
      <dgm:prSet phldrT="[文字]" custT="1"/>
      <dgm:spPr>
        <a:noFill/>
      </dgm:spPr>
      <dgm:t>
        <a:bodyPr/>
        <a:lstStyle/>
        <a:p>
          <a:r>
            <a:rPr lang="en-US" altLang="zh-TW" sz="1100"/>
            <a:t>character and</a:t>
          </a:r>
          <a:r>
            <a:rPr lang="en-US" altLang="zh-TW" sz="1100" baseline="0"/>
            <a:t> super block</a:t>
          </a:r>
          <a:endParaRPr lang="zh-TW" altLang="en-US" sz="1100"/>
        </a:p>
      </dgm:t>
    </dgm:pt>
    <dgm:pt modelId="{0839BECD-7651-40BC-A66E-B9FC0DDFACA3}" type="sibTrans" cxnId="{A1F63C6F-9B2D-4751-AA4E-CAD2191DDB38}">
      <dgm:prSet custT="1"/>
      <dgm:spPr/>
      <dgm:t>
        <a:bodyPr/>
        <a:lstStyle/>
        <a:p>
          <a:endParaRPr lang="zh-TW" altLang="en-US" sz="900"/>
        </a:p>
      </dgm:t>
    </dgm:pt>
    <dgm:pt modelId="{BBBB59AA-2644-4E24-BC1A-6693D0CF53C4}" type="parTrans" cxnId="{A1F63C6F-9B2D-4751-AA4E-CAD2191DDB38}">
      <dgm:prSet/>
      <dgm:spPr/>
      <dgm:t>
        <a:bodyPr/>
        <a:lstStyle/>
        <a:p>
          <a:endParaRPr lang="zh-TW" altLang="en-US" sz="1800"/>
        </a:p>
      </dgm:t>
    </dgm:pt>
    <dgm:pt modelId="{5839D210-24B6-4A46-881D-E2F7363673A3}">
      <dgm:prSet phldrT="[文字]" custT="1"/>
      <dgm:spPr/>
      <dgm:t>
        <a:bodyPr/>
        <a:lstStyle/>
        <a:p>
          <a:r>
            <a:rPr lang="en-US" altLang="zh-TW" sz="1100"/>
            <a:t>RS parity</a:t>
          </a:r>
          <a:r>
            <a:rPr lang="en-US" altLang="zh-TW" sz="1100" baseline="0"/>
            <a:t> </a:t>
          </a:r>
        </a:p>
        <a:p>
          <a:r>
            <a:rPr lang="en-US" altLang="zh-TW" sz="1100" baseline="0"/>
            <a:t>generation</a:t>
          </a:r>
        </a:p>
        <a:p>
          <a:r>
            <a:rPr lang="en-US" altLang="zh-TW" sz="1100" baseline="0"/>
            <a:t>de/insertion</a:t>
          </a:r>
          <a:endParaRPr lang="zh-TW" altLang="en-US" sz="1100"/>
        </a:p>
      </dgm:t>
    </dgm:pt>
    <dgm:pt modelId="{DB98AFE1-073F-4B19-AEC6-52955B51A3C0}" type="sibTrans" cxnId="{0DF6396C-7A3E-4000-86D1-33D236CC69CD}">
      <dgm:prSet custT="1"/>
      <dgm:spPr/>
      <dgm:t>
        <a:bodyPr/>
        <a:lstStyle/>
        <a:p>
          <a:endParaRPr lang="zh-TW" altLang="en-US" sz="900"/>
        </a:p>
      </dgm:t>
    </dgm:pt>
    <dgm:pt modelId="{5EA882CC-6754-4733-A81D-1B81A6AAD1DE}" type="parTrans" cxnId="{0DF6396C-7A3E-4000-86D1-33D236CC69CD}">
      <dgm:prSet/>
      <dgm:spPr/>
      <dgm:t>
        <a:bodyPr/>
        <a:lstStyle/>
        <a:p>
          <a:endParaRPr lang="zh-TW" altLang="en-US" sz="1800"/>
        </a:p>
      </dgm:t>
    </dgm:pt>
    <dgm:pt modelId="{2E278E28-2CD5-4AA9-846A-6986D1284733}">
      <dgm:prSet phldrT="[文字]" custT="1"/>
      <dgm:spPr>
        <a:noFill/>
      </dgm:spPr>
      <dgm:t>
        <a:bodyPr/>
        <a:lstStyle/>
        <a:p>
          <a:r>
            <a:rPr lang="en-US" altLang="zh-TW" sz="1100"/>
            <a:t>FRL de/packetizer</a:t>
          </a:r>
        </a:p>
        <a:p>
          <a:r>
            <a:rPr lang="en-US" altLang="zh-TW" sz="1100"/>
            <a:t>(16bit data)</a:t>
          </a:r>
          <a:endParaRPr lang="zh-TW" altLang="en-US" sz="1100"/>
        </a:p>
      </dgm:t>
    </dgm:pt>
    <dgm:pt modelId="{B1254B5A-4336-4537-B9CC-3C98C3F84594}" type="sibTrans" cxnId="{D52E4D53-CD02-40E1-8C95-BA7B80166E3C}">
      <dgm:prSet custT="1"/>
      <dgm:spPr/>
      <dgm:t>
        <a:bodyPr/>
        <a:lstStyle/>
        <a:p>
          <a:endParaRPr lang="zh-TW" altLang="en-US" sz="900"/>
        </a:p>
      </dgm:t>
    </dgm:pt>
    <dgm:pt modelId="{EACB6654-2F45-457F-84CF-B901DE0BE46E}" type="parTrans" cxnId="{D52E4D53-CD02-40E1-8C95-BA7B80166E3C}">
      <dgm:prSet/>
      <dgm:spPr/>
      <dgm:t>
        <a:bodyPr/>
        <a:lstStyle/>
        <a:p>
          <a:endParaRPr lang="zh-TW" altLang="en-US" sz="1800"/>
        </a:p>
      </dgm:t>
    </dgm:pt>
    <dgm:pt modelId="{11ED8B69-4F12-4A37-80EA-CE79DF062504}">
      <dgm:prSet phldrT="[文字]" custT="1"/>
      <dgm:spPr/>
      <dgm:t>
        <a:bodyPr/>
        <a:lstStyle/>
        <a:p>
          <a:r>
            <a:rPr lang="en-US" altLang="zh-TW" sz="1100"/>
            <a:t>de/encryption HDCP</a:t>
          </a:r>
        </a:p>
        <a:p>
          <a:r>
            <a:rPr lang="en-US" altLang="zh-TW" sz="1100"/>
            <a:t>(not yet)</a:t>
          </a:r>
          <a:endParaRPr lang="zh-TW" altLang="en-US" sz="1100"/>
        </a:p>
      </dgm:t>
    </dgm:pt>
    <dgm:pt modelId="{CAC5AA67-FCFE-476E-9607-39078A44AB57}" type="sibTrans" cxnId="{DDC71273-E624-4341-AF77-97F6D569B754}">
      <dgm:prSet custT="1"/>
      <dgm:spPr/>
      <dgm:t>
        <a:bodyPr/>
        <a:lstStyle/>
        <a:p>
          <a:endParaRPr lang="zh-TW" altLang="en-US" sz="900"/>
        </a:p>
      </dgm:t>
    </dgm:pt>
    <dgm:pt modelId="{91F0C643-447E-4F35-B762-5E0D74A39E52}" type="parTrans" cxnId="{DDC71273-E624-4341-AF77-97F6D569B754}">
      <dgm:prSet/>
      <dgm:spPr/>
      <dgm:t>
        <a:bodyPr/>
        <a:lstStyle/>
        <a:p>
          <a:endParaRPr lang="zh-TW" altLang="en-US" sz="1800"/>
        </a:p>
      </dgm:t>
    </dgm:pt>
    <dgm:pt modelId="{E202CBF3-D8EA-4E2E-8C09-B907C9B42E89}">
      <dgm:prSet phldrT="[文字]" custT="1"/>
      <dgm:spPr>
        <a:noFill/>
      </dgm:spPr>
      <dgm:t>
        <a:bodyPr/>
        <a:lstStyle/>
        <a:p>
          <a:r>
            <a:rPr lang="en-US" altLang="zh-TW" sz="1100"/>
            <a:t>uncompressed</a:t>
          </a:r>
        </a:p>
        <a:p>
          <a:r>
            <a:rPr lang="en-US" altLang="zh-TW" sz="1100"/>
            <a:t>(VESA DSC de/encoder)</a:t>
          </a:r>
        </a:p>
        <a:p>
          <a:r>
            <a:rPr lang="en-US" altLang="zh-TW" sz="1100"/>
            <a:t>(not use)</a:t>
          </a:r>
          <a:endParaRPr lang="zh-TW" altLang="en-US" sz="1100"/>
        </a:p>
      </dgm:t>
    </dgm:pt>
    <dgm:pt modelId="{50BEC7B5-0694-45CF-B6D1-A1AC14B90472}" type="sibTrans" cxnId="{4023DF63-8058-4149-B368-E2013EE65149}">
      <dgm:prSet custT="1"/>
      <dgm:spPr/>
      <dgm:t>
        <a:bodyPr/>
        <a:lstStyle/>
        <a:p>
          <a:endParaRPr lang="zh-TW" altLang="en-US" sz="900"/>
        </a:p>
      </dgm:t>
    </dgm:pt>
    <dgm:pt modelId="{3D35DC14-A61F-48C6-994E-B5D719DFA94B}" type="parTrans" cxnId="{4023DF63-8058-4149-B368-E2013EE65149}">
      <dgm:prSet/>
      <dgm:spPr/>
      <dgm:t>
        <a:bodyPr/>
        <a:lstStyle/>
        <a:p>
          <a:endParaRPr lang="zh-TW" altLang="en-US" sz="1800"/>
        </a:p>
      </dgm:t>
    </dgm:pt>
    <dgm:pt modelId="{0F6A356F-6870-4306-B6F5-D239AAAE38DD}" type="pres">
      <dgm:prSet presAssocID="{A6D61091-6F00-4EAD-BA50-878255615B8D}" presName="Name0" presStyleCnt="0">
        <dgm:presLayoutVars>
          <dgm:dir/>
          <dgm:resizeHandles val="exact"/>
        </dgm:presLayoutVars>
      </dgm:prSet>
      <dgm:spPr/>
    </dgm:pt>
    <dgm:pt modelId="{287F4019-E416-495B-916A-2D0F31D64BBD}" type="pres">
      <dgm:prSet presAssocID="{23B84679-31B5-4154-BB59-C167A17F3C16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C7D2EF-36E5-493A-AA80-EB7CF5937F12}" type="pres">
      <dgm:prSet presAssocID="{87C05B98-4729-402A-B019-8024CAD84DFA}" presName="sibTrans" presStyleLbl="sibTrans2D1" presStyleIdx="0" presStyleCnt="7" custLinFactNeighborY="-41373"/>
      <dgm:spPr/>
      <dgm:t>
        <a:bodyPr/>
        <a:lstStyle/>
        <a:p>
          <a:endParaRPr lang="zh-TW" altLang="en-US"/>
        </a:p>
      </dgm:t>
    </dgm:pt>
    <dgm:pt modelId="{DC8DA3AD-367D-4CF5-9627-9C1524276BC2}" type="pres">
      <dgm:prSet presAssocID="{87C05B98-4729-402A-B019-8024CAD84DFA}" presName="connectorText" presStyleLbl="sibTrans2D1" presStyleIdx="0" presStyleCnt="7"/>
      <dgm:spPr/>
      <dgm:t>
        <a:bodyPr/>
        <a:lstStyle/>
        <a:p>
          <a:endParaRPr lang="zh-TW" altLang="en-US"/>
        </a:p>
      </dgm:t>
    </dgm:pt>
    <dgm:pt modelId="{09B3415B-C541-451D-B0A6-0E601F015199}" type="pres">
      <dgm:prSet presAssocID="{E202CBF3-D8EA-4E2E-8C09-B907C9B42E89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D3729C2-E3C6-4FEB-9A17-F2F67CB855EA}" type="pres">
      <dgm:prSet presAssocID="{50BEC7B5-0694-45CF-B6D1-A1AC14B90472}" presName="sibTrans" presStyleLbl="sibTrans2D1" presStyleIdx="1" presStyleCnt="7" custLinFactNeighborY="-41373"/>
      <dgm:spPr/>
      <dgm:t>
        <a:bodyPr/>
        <a:lstStyle/>
        <a:p>
          <a:endParaRPr lang="zh-TW" altLang="en-US"/>
        </a:p>
      </dgm:t>
    </dgm:pt>
    <dgm:pt modelId="{5E2ED03E-A82C-42B6-B364-94F431D239F3}" type="pres">
      <dgm:prSet presAssocID="{50BEC7B5-0694-45CF-B6D1-A1AC14B90472}" presName="connectorText" presStyleLbl="sibTrans2D1" presStyleIdx="1" presStyleCnt="7"/>
      <dgm:spPr/>
      <dgm:t>
        <a:bodyPr/>
        <a:lstStyle/>
        <a:p>
          <a:endParaRPr lang="zh-TW" altLang="en-US"/>
        </a:p>
      </dgm:t>
    </dgm:pt>
    <dgm:pt modelId="{33E87E00-D73F-4707-B12C-8E7C36E14692}" type="pres">
      <dgm:prSet presAssocID="{11ED8B69-4F12-4A37-80EA-CE79DF062504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56C2364-73BA-40CD-A190-E84DEB6EDEC6}" type="pres">
      <dgm:prSet presAssocID="{CAC5AA67-FCFE-476E-9607-39078A44AB57}" presName="sibTrans" presStyleLbl="sibTrans2D1" presStyleIdx="2" presStyleCnt="7" custLinFactNeighborY="-41373"/>
      <dgm:spPr/>
      <dgm:t>
        <a:bodyPr/>
        <a:lstStyle/>
        <a:p>
          <a:endParaRPr lang="zh-TW" altLang="en-US"/>
        </a:p>
      </dgm:t>
    </dgm:pt>
    <dgm:pt modelId="{DC8983AF-3A4C-4137-A863-5558235549B9}" type="pres">
      <dgm:prSet presAssocID="{CAC5AA67-FCFE-476E-9607-39078A44AB57}" presName="connectorText" presStyleLbl="sibTrans2D1" presStyleIdx="2" presStyleCnt="7"/>
      <dgm:spPr/>
      <dgm:t>
        <a:bodyPr/>
        <a:lstStyle/>
        <a:p>
          <a:endParaRPr lang="zh-TW" altLang="en-US"/>
        </a:p>
      </dgm:t>
    </dgm:pt>
    <dgm:pt modelId="{F931FAD4-6B9A-44EE-B9EB-3939FEFE85E7}" type="pres">
      <dgm:prSet presAssocID="{2E278E28-2CD5-4AA9-846A-6986D1284733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66B771E-A8CB-4CE4-AB8B-29BBC6F1F99E}" type="pres">
      <dgm:prSet presAssocID="{B1254B5A-4336-4537-B9CC-3C98C3F84594}" presName="sibTrans" presStyleLbl="sibTrans2D1" presStyleIdx="3" presStyleCnt="7" custLinFactNeighborY="-41373"/>
      <dgm:spPr/>
      <dgm:t>
        <a:bodyPr/>
        <a:lstStyle/>
        <a:p>
          <a:endParaRPr lang="zh-TW" altLang="en-US"/>
        </a:p>
      </dgm:t>
    </dgm:pt>
    <dgm:pt modelId="{D4FC64DB-68E1-4CFD-9496-D935B41B7C4A}" type="pres">
      <dgm:prSet presAssocID="{B1254B5A-4336-4537-B9CC-3C98C3F84594}" presName="connectorText" presStyleLbl="sibTrans2D1" presStyleIdx="3" presStyleCnt="7"/>
      <dgm:spPr/>
      <dgm:t>
        <a:bodyPr/>
        <a:lstStyle/>
        <a:p>
          <a:endParaRPr lang="zh-TW" altLang="en-US"/>
        </a:p>
      </dgm:t>
    </dgm:pt>
    <dgm:pt modelId="{59E7B66E-2701-4AC6-9CE4-2F810F685578}" type="pres">
      <dgm:prSet presAssocID="{5839D210-24B6-4A46-881D-E2F7363673A3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E34D339-74AE-4549-AD4F-BEF097B7244F}" type="pres">
      <dgm:prSet presAssocID="{DB98AFE1-073F-4B19-AEC6-52955B51A3C0}" presName="sibTrans" presStyleLbl="sibTrans2D1" presStyleIdx="4" presStyleCnt="7" custLinFactNeighborY="-41373"/>
      <dgm:spPr/>
      <dgm:t>
        <a:bodyPr/>
        <a:lstStyle/>
        <a:p>
          <a:endParaRPr lang="zh-TW" altLang="en-US"/>
        </a:p>
      </dgm:t>
    </dgm:pt>
    <dgm:pt modelId="{3067CEC3-10D6-429C-981E-8CB13D07D20B}" type="pres">
      <dgm:prSet presAssocID="{DB98AFE1-073F-4B19-AEC6-52955B51A3C0}" presName="connectorText" presStyleLbl="sibTrans2D1" presStyleIdx="4" presStyleCnt="7"/>
      <dgm:spPr/>
      <dgm:t>
        <a:bodyPr/>
        <a:lstStyle/>
        <a:p>
          <a:endParaRPr lang="zh-TW" altLang="en-US"/>
        </a:p>
      </dgm:t>
    </dgm:pt>
    <dgm:pt modelId="{616EA67A-EF53-4B88-B069-EC060ED3C758}" type="pres">
      <dgm:prSet presAssocID="{5B40D15F-7FE1-4519-AE84-59A1188F4DD4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08A92FD-8C13-4388-B5E6-E429DE4AB040}" type="pres">
      <dgm:prSet presAssocID="{0839BECD-7651-40BC-A66E-B9FC0DDFACA3}" presName="sibTrans" presStyleLbl="sibTrans2D1" presStyleIdx="5" presStyleCnt="7" custLinFactNeighborY="-41373"/>
      <dgm:spPr/>
      <dgm:t>
        <a:bodyPr/>
        <a:lstStyle/>
        <a:p>
          <a:endParaRPr lang="zh-TW" altLang="en-US"/>
        </a:p>
      </dgm:t>
    </dgm:pt>
    <dgm:pt modelId="{45156666-435F-458A-9584-E0BBE4F5563A}" type="pres">
      <dgm:prSet presAssocID="{0839BECD-7651-40BC-A66E-B9FC0DDFACA3}" presName="connectorText" presStyleLbl="sibTrans2D1" presStyleIdx="5" presStyleCnt="7"/>
      <dgm:spPr/>
      <dgm:t>
        <a:bodyPr/>
        <a:lstStyle/>
        <a:p>
          <a:endParaRPr lang="zh-TW" altLang="en-US"/>
        </a:p>
      </dgm:t>
    </dgm:pt>
    <dgm:pt modelId="{E1FDE1E8-B4E0-42C3-8E21-DC7CBD2246D2}" type="pres">
      <dgm:prSet presAssocID="{EC7D5BDA-4748-484D-BF78-6C25E2D59A5A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543459F-7F46-470A-86B2-8C1727E05BD0}" type="pres">
      <dgm:prSet presAssocID="{08E73954-B9E9-4262-AFE6-41DE415FCBC1}" presName="sibTrans" presStyleLbl="sibTrans2D1" presStyleIdx="6" presStyleCnt="7" custLinFactNeighborY="-41373"/>
      <dgm:spPr/>
      <dgm:t>
        <a:bodyPr/>
        <a:lstStyle/>
        <a:p>
          <a:endParaRPr lang="zh-TW" altLang="en-US"/>
        </a:p>
      </dgm:t>
    </dgm:pt>
    <dgm:pt modelId="{EC651510-F13E-4CB0-B9D7-71A67BEDCFD6}" type="pres">
      <dgm:prSet presAssocID="{08E73954-B9E9-4262-AFE6-41DE415FCBC1}" presName="connectorText" presStyleLbl="sibTrans2D1" presStyleIdx="6" presStyleCnt="7"/>
      <dgm:spPr/>
      <dgm:t>
        <a:bodyPr/>
        <a:lstStyle/>
        <a:p>
          <a:endParaRPr lang="zh-TW" altLang="en-US"/>
        </a:p>
      </dgm:t>
    </dgm:pt>
    <dgm:pt modelId="{0F251260-19D7-4354-8406-0BDB8B2286B5}" type="pres">
      <dgm:prSet presAssocID="{496E3FF7-BB3A-455F-92B2-7F28C1B14A76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DF6396C-7A3E-4000-86D1-33D236CC69CD}" srcId="{A6D61091-6F00-4EAD-BA50-878255615B8D}" destId="{5839D210-24B6-4A46-881D-E2F7363673A3}" srcOrd="4" destOrd="0" parTransId="{5EA882CC-6754-4733-A81D-1B81A6AAD1DE}" sibTransId="{DB98AFE1-073F-4B19-AEC6-52955B51A3C0}"/>
    <dgm:cxn modelId="{EFE6EB80-3BAF-4B58-B762-746E576D064D}" type="presOf" srcId="{B1254B5A-4336-4537-B9CC-3C98C3F84594}" destId="{D4FC64DB-68E1-4CFD-9496-D935B41B7C4A}" srcOrd="1" destOrd="0" presId="urn:microsoft.com/office/officeart/2005/8/layout/process1"/>
    <dgm:cxn modelId="{60517491-F591-49FC-8199-F2DF03CE4E20}" type="presOf" srcId="{EC7D5BDA-4748-484D-BF78-6C25E2D59A5A}" destId="{E1FDE1E8-B4E0-42C3-8E21-DC7CBD2246D2}" srcOrd="0" destOrd="0" presId="urn:microsoft.com/office/officeart/2005/8/layout/process1"/>
    <dgm:cxn modelId="{B1487CAD-63D0-4C42-BB60-B3C2AE4C003E}" type="presOf" srcId="{08E73954-B9E9-4262-AFE6-41DE415FCBC1}" destId="{EC651510-F13E-4CB0-B9D7-71A67BEDCFD6}" srcOrd="1" destOrd="0" presId="urn:microsoft.com/office/officeart/2005/8/layout/process1"/>
    <dgm:cxn modelId="{C0B79AEC-D390-4DAC-8937-1483AAC53AB9}" type="presOf" srcId="{5839D210-24B6-4A46-881D-E2F7363673A3}" destId="{59E7B66E-2701-4AC6-9CE4-2F810F685578}" srcOrd="0" destOrd="0" presId="urn:microsoft.com/office/officeart/2005/8/layout/process1"/>
    <dgm:cxn modelId="{3F636A18-E956-440B-848A-A09191FE1CBB}" type="presOf" srcId="{DB98AFE1-073F-4B19-AEC6-52955B51A3C0}" destId="{3067CEC3-10D6-429C-981E-8CB13D07D20B}" srcOrd="1" destOrd="0" presId="urn:microsoft.com/office/officeart/2005/8/layout/process1"/>
    <dgm:cxn modelId="{131109F9-F03F-4F84-81F6-EA9BBD2C51D3}" type="presOf" srcId="{A6D61091-6F00-4EAD-BA50-878255615B8D}" destId="{0F6A356F-6870-4306-B6F5-D239AAAE38DD}" srcOrd="0" destOrd="0" presId="urn:microsoft.com/office/officeart/2005/8/layout/process1"/>
    <dgm:cxn modelId="{4023DF63-8058-4149-B368-E2013EE65149}" srcId="{A6D61091-6F00-4EAD-BA50-878255615B8D}" destId="{E202CBF3-D8EA-4E2E-8C09-B907C9B42E89}" srcOrd="1" destOrd="0" parTransId="{3D35DC14-A61F-48C6-994E-B5D719DFA94B}" sibTransId="{50BEC7B5-0694-45CF-B6D1-A1AC14B90472}"/>
    <dgm:cxn modelId="{E8ACD025-DAAB-4964-B315-926A51D60D92}" type="presOf" srcId="{DB98AFE1-073F-4B19-AEC6-52955B51A3C0}" destId="{BE34D339-74AE-4549-AD4F-BEF097B7244F}" srcOrd="0" destOrd="0" presId="urn:microsoft.com/office/officeart/2005/8/layout/process1"/>
    <dgm:cxn modelId="{72A4BABA-645E-4AC8-8B35-E5BE961C9233}" type="presOf" srcId="{87C05B98-4729-402A-B019-8024CAD84DFA}" destId="{DC8DA3AD-367D-4CF5-9627-9C1524276BC2}" srcOrd="1" destOrd="0" presId="urn:microsoft.com/office/officeart/2005/8/layout/process1"/>
    <dgm:cxn modelId="{25BB4A1D-C955-47FA-AF6B-C6B4EF51A276}" type="presOf" srcId="{2E278E28-2CD5-4AA9-846A-6986D1284733}" destId="{F931FAD4-6B9A-44EE-B9EB-3939FEFE85E7}" srcOrd="0" destOrd="0" presId="urn:microsoft.com/office/officeart/2005/8/layout/process1"/>
    <dgm:cxn modelId="{4D92AD70-3BF2-41E7-B88A-E64E5302CECF}" srcId="{A6D61091-6F00-4EAD-BA50-878255615B8D}" destId="{496E3FF7-BB3A-455F-92B2-7F28C1B14A76}" srcOrd="7" destOrd="0" parTransId="{76C60750-E99F-44FD-89B7-505A069CBE96}" sibTransId="{C02D3490-14DE-4354-AA7F-125E3F7D1B7D}"/>
    <dgm:cxn modelId="{DDC71273-E624-4341-AF77-97F6D569B754}" srcId="{A6D61091-6F00-4EAD-BA50-878255615B8D}" destId="{11ED8B69-4F12-4A37-80EA-CE79DF062504}" srcOrd="2" destOrd="0" parTransId="{91F0C643-447E-4F35-B762-5E0D74A39E52}" sibTransId="{CAC5AA67-FCFE-476E-9607-39078A44AB57}"/>
    <dgm:cxn modelId="{F6D1640D-AEDD-4C2D-BC33-6C65A4819AF7}" type="presOf" srcId="{496E3FF7-BB3A-455F-92B2-7F28C1B14A76}" destId="{0F251260-19D7-4354-8406-0BDB8B2286B5}" srcOrd="0" destOrd="0" presId="urn:microsoft.com/office/officeart/2005/8/layout/process1"/>
    <dgm:cxn modelId="{FD5E20F9-23DD-4A59-9E8B-C4D9B3A2A651}" type="presOf" srcId="{CAC5AA67-FCFE-476E-9607-39078A44AB57}" destId="{DC8983AF-3A4C-4137-A863-5558235549B9}" srcOrd="1" destOrd="0" presId="urn:microsoft.com/office/officeart/2005/8/layout/process1"/>
    <dgm:cxn modelId="{E82D59E8-840E-460F-9EAC-52D8E76BE604}" type="presOf" srcId="{E202CBF3-D8EA-4E2E-8C09-B907C9B42E89}" destId="{09B3415B-C541-451D-B0A6-0E601F015199}" srcOrd="0" destOrd="0" presId="urn:microsoft.com/office/officeart/2005/8/layout/process1"/>
    <dgm:cxn modelId="{5C236581-830D-4A76-A1AB-A9FF75585BC2}" type="presOf" srcId="{5B40D15F-7FE1-4519-AE84-59A1188F4DD4}" destId="{616EA67A-EF53-4B88-B069-EC060ED3C758}" srcOrd="0" destOrd="0" presId="urn:microsoft.com/office/officeart/2005/8/layout/process1"/>
    <dgm:cxn modelId="{088914E2-8B7C-4F01-A4BD-0A607BF3584B}" type="presOf" srcId="{0839BECD-7651-40BC-A66E-B9FC0DDFACA3}" destId="{908A92FD-8C13-4388-B5E6-E429DE4AB040}" srcOrd="0" destOrd="0" presId="urn:microsoft.com/office/officeart/2005/8/layout/process1"/>
    <dgm:cxn modelId="{8E8A310C-86D3-417B-830C-B5719636DE4D}" type="presOf" srcId="{50BEC7B5-0694-45CF-B6D1-A1AC14B90472}" destId="{5E2ED03E-A82C-42B6-B364-94F431D239F3}" srcOrd="1" destOrd="0" presId="urn:microsoft.com/office/officeart/2005/8/layout/process1"/>
    <dgm:cxn modelId="{4828E025-B5C2-4FC2-A52F-8790F2295035}" type="presOf" srcId="{23B84679-31B5-4154-BB59-C167A17F3C16}" destId="{287F4019-E416-495B-916A-2D0F31D64BBD}" srcOrd="0" destOrd="0" presId="urn:microsoft.com/office/officeart/2005/8/layout/process1"/>
    <dgm:cxn modelId="{670BFEE9-1FCD-498B-B770-1CBE06F33A50}" srcId="{A6D61091-6F00-4EAD-BA50-878255615B8D}" destId="{23B84679-31B5-4154-BB59-C167A17F3C16}" srcOrd="0" destOrd="0" parTransId="{76017141-E9C7-4CCB-9916-EA886C3843B6}" sibTransId="{87C05B98-4729-402A-B019-8024CAD84DFA}"/>
    <dgm:cxn modelId="{D52E4D53-CD02-40E1-8C95-BA7B80166E3C}" srcId="{A6D61091-6F00-4EAD-BA50-878255615B8D}" destId="{2E278E28-2CD5-4AA9-846A-6986D1284733}" srcOrd="3" destOrd="0" parTransId="{EACB6654-2F45-457F-84CF-B901DE0BE46E}" sibTransId="{B1254B5A-4336-4537-B9CC-3C98C3F84594}"/>
    <dgm:cxn modelId="{BF635169-FDB4-44A1-B37F-F1704D49260A}" type="presOf" srcId="{08E73954-B9E9-4262-AFE6-41DE415FCBC1}" destId="{0543459F-7F46-470A-86B2-8C1727E05BD0}" srcOrd="0" destOrd="0" presId="urn:microsoft.com/office/officeart/2005/8/layout/process1"/>
    <dgm:cxn modelId="{5A6A2065-6330-4EAE-A1A2-C316488CE7A0}" type="presOf" srcId="{0839BECD-7651-40BC-A66E-B9FC0DDFACA3}" destId="{45156666-435F-458A-9584-E0BBE4F5563A}" srcOrd="1" destOrd="0" presId="urn:microsoft.com/office/officeart/2005/8/layout/process1"/>
    <dgm:cxn modelId="{A1F63C6F-9B2D-4751-AA4E-CAD2191DDB38}" srcId="{A6D61091-6F00-4EAD-BA50-878255615B8D}" destId="{5B40D15F-7FE1-4519-AE84-59A1188F4DD4}" srcOrd="5" destOrd="0" parTransId="{BBBB59AA-2644-4E24-BC1A-6693D0CF53C4}" sibTransId="{0839BECD-7651-40BC-A66E-B9FC0DDFACA3}"/>
    <dgm:cxn modelId="{68874447-FF36-4759-8832-7B9600658BBE}" type="presOf" srcId="{11ED8B69-4F12-4A37-80EA-CE79DF062504}" destId="{33E87E00-D73F-4707-B12C-8E7C36E14692}" srcOrd="0" destOrd="0" presId="urn:microsoft.com/office/officeart/2005/8/layout/process1"/>
    <dgm:cxn modelId="{3004CB25-A7AB-4FA9-886A-E79B67AB3285}" type="presOf" srcId="{50BEC7B5-0694-45CF-B6D1-A1AC14B90472}" destId="{5D3729C2-E3C6-4FEB-9A17-F2F67CB855EA}" srcOrd="0" destOrd="0" presId="urn:microsoft.com/office/officeart/2005/8/layout/process1"/>
    <dgm:cxn modelId="{34A8B605-7C77-42B7-A3A1-8969D167A977}" type="presOf" srcId="{B1254B5A-4336-4537-B9CC-3C98C3F84594}" destId="{866B771E-A8CB-4CE4-AB8B-29BBC6F1F99E}" srcOrd="0" destOrd="0" presId="urn:microsoft.com/office/officeart/2005/8/layout/process1"/>
    <dgm:cxn modelId="{328BA7D6-6D10-41C3-8B22-E306E988D192}" srcId="{A6D61091-6F00-4EAD-BA50-878255615B8D}" destId="{EC7D5BDA-4748-484D-BF78-6C25E2D59A5A}" srcOrd="6" destOrd="0" parTransId="{324B1633-EEA2-4DD9-89B9-5FC0F637D925}" sibTransId="{08E73954-B9E9-4262-AFE6-41DE415FCBC1}"/>
    <dgm:cxn modelId="{4D15B0FC-8F0B-434C-AFC4-1CC643E94418}" type="presOf" srcId="{CAC5AA67-FCFE-476E-9607-39078A44AB57}" destId="{356C2364-73BA-40CD-A190-E84DEB6EDEC6}" srcOrd="0" destOrd="0" presId="urn:microsoft.com/office/officeart/2005/8/layout/process1"/>
    <dgm:cxn modelId="{7B1A91B7-DD13-4D8A-B435-0565CBA18AA5}" type="presOf" srcId="{87C05B98-4729-402A-B019-8024CAD84DFA}" destId="{0BC7D2EF-36E5-493A-AA80-EB7CF5937F12}" srcOrd="0" destOrd="0" presId="urn:microsoft.com/office/officeart/2005/8/layout/process1"/>
    <dgm:cxn modelId="{4D2DFAA8-149E-4959-93EC-6327CD7F587A}" type="presParOf" srcId="{0F6A356F-6870-4306-B6F5-D239AAAE38DD}" destId="{287F4019-E416-495B-916A-2D0F31D64BBD}" srcOrd="0" destOrd="0" presId="urn:microsoft.com/office/officeart/2005/8/layout/process1"/>
    <dgm:cxn modelId="{35798050-BE5C-4AE5-8D1A-AA682D6F91D3}" type="presParOf" srcId="{0F6A356F-6870-4306-B6F5-D239AAAE38DD}" destId="{0BC7D2EF-36E5-493A-AA80-EB7CF5937F12}" srcOrd="1" destOrd="0" presId="urn:microsoft.com/office/officeart/2005/8/layout/process1"/>
    <dgm:cxn modelId="{D0FBA0E2-CCB4-4962-BD67-27CE8BE1B420}" type="presParOf" srcId="{0BC7D2EF-36E5-493A-AA80-EB7CF5937F12}" destId="{DC8DA3AD-367D-4CF5-9627-9C1524276BC2}" srcOrd="0" destOrd="0" presId="urn:microsoft.com/office/officeart/2005/8/layout/process1"/>
    <dgm:cxn modelId="{6E75BB3E-C20C-4B05-8131-CBCC9F871F31}" type="presParOf" srcId="{0F6A356F-6870-4306-B6F5-D239AAAE38DD}" destId="{09B3415B-C541-451D-B0A6-0E601F015199}" srcOrd="2" destOrd="0" presId="urn:microsoft.com/office/officeart/2005/8/layout/process1"/>
    <dgm:cxn modelId="{120B2595-D95B-45A1-BE48-C30EF4948C55}" type="presParOf" srcId="{0F6A356F-6870-4306-B6F5-D239AAAE38DD}" destId="{5D3729C2-E3C6-4FEB-9A17-F2F67CB855EA}" srcOrd="3" destOrd="0" presId="urn:microsoft.com/office/officeart/2005/8/layout/process1"/>
    <dgm:cxn modelId="{AFE2ED41-6827-4C40-8437-60E660F8B233}" type="presParOf" srcId="{5D3729C2-E3C6-4FEB-9A17-F2F67CB855EA}" destId="{5E2ED03E-A82C-42B6-B364-94F431D239F3}" srcOrd="0" destOrd="0" presId="urn:microsoft.com/office/officeart/2005/8/layout/process1"/>
    <dgm:cxn modelId="{E65098CE-595F-462E-9DD5-607192A77B33}" type="presParOf" srcId="{0F6A356F-6870-4306-B6F5-D239AAAE38DD}" destId="{33E87E00-D73F-4707-B12C-8E7C36E14692}" srcOrd="4" destOrd="0" presId="urn:microsoft.com/office/officeart/2005/8/layout/process1"/>
    <dgm:cxn modelId="{558DD528-9FFD-4A10-A4FA-DAD9F10F0C3B}" type="presParOf" srcId="{0F6A356F-6870-4306-B6F5-D239AAAE38DD}" destId="{356C2364-73BA-40CD-A190-E84DEB6EDEC6}" srcOrd="5" destOrd="0" presId="urn:microsoft.com/office/officeart/2005/8/layout/process1"/>
    <dgm:cxn modelId="{BFEADB75-FE06-41F6-9E44-0A0885290AE4}" type="presParOf" srcId="{356C2364-73BA-40CD-A190-E84DEB6EDEC6}" destId="{DC8983AF-3A4C-4137-A863-5558235549B9}" srcOrd="0" destOrd="0" presId="urn:microsoft.com/office/officeart/2005/8/layout/process1"/>
    <dgm:cxn modelId="{4F2867F2-E4E5-4F33-AE60-EFB3649F1B6B}" type="presParOf" srcId="{0F6A356F-6870-4306-B6F5-D239AAAE38DD}" destId="{F931FAD4-6B9A-44EE-B9EB-3939FEFE85E7}" srcOrd="6" destOrd="0" presId="urn:microsoft.com/office/officeart/2005/8/layout/process1"/>
    <dgm:cxn modelId="{26E8E7C8-D117-47F8-A478-207C0E16F21C}" type="presParOf" srcId="{0F6A356F-6870-4306-B6F5-D239AAAE38DD}" destId="{866B771E-A8CB-4CE4-AB8B-29BBC6F1F99E}" srcOrd="7" destOrd="0" presId="urn:microsoft.com/office/officeart/2005/8/layout/process1"/>
    <dgm:cxn modelId="{ACC3C9A0-25DF-46C9-922D-6C0071DFAC1B}" type="presParOf" srcId="{866B771E-A8CB-4CE4-AB8B-29BBC6F1F99E}" destId="{D4FC64DB-68E1-4CFD-9496-D935B41B7C4A}" srcOrd="0" destOrd="0" presId="urn:microsoft.com/office/officeart/2005/8/layout/process1"/>
    <dgm:cxn modelId="{E0E38A19-74C1-4842-8A0F-A08397014309}" type="presParOf" srcId="{0F6A356F-6870-4306-B6F5-D239AAAE38DD}" destId="{59E7B66E-2701-4AC6-9CE4-2F810F685578}" srcOrd="8" destOrd="0" presId="urn:microsoft.com/office/officeart/2005/8/layout/process1"/>
    <dgm:cxn modelId="{611B0F3B-DD24-4D08-9AEF-3337736234F3}" type="presParOf" srcId="{0F6A356F-6870-4306-B6F5-D239AAAE38DD}" destId="{BE34D339-74AE-4549-AD4F-BEF097B7244F}" srcOrd="9" destOrd="0" presId="urn:microsoft.com/office/officeart/2005/8/layout/process1"/>
    <dgm:cxn modelId="{78F80EC0-6FC0-4124-9C4A-CBEDEF252FCB}" type="presParOf" srcId="{BE34D339-74AE-4549-AD4F-BEF097B7244F}" destId="{3067CEC3-10D6-429C-981E-8CB13D07D20B}" srcOrd="0" destOrd="0" presId="urn:microsoft.com/office/officeart/2005/8/layout/process1"/>
    <dgm:cxn modelId="{E49BBA67-5986-4B86-B7CA-C177105F5CD5}" type="presParOf" srcId="{0F6A356F-6870-4306-B6F5-D239AAAE38DD}" destId="{616EA67A-EF53-4B88-B069-EC060ED3C758}" srcOrd="10" destOrd="0" presId="urn:microsoft.com/office/officeart/2005/8/layout/process1"/>
    <dgm:cxn modelId="{A2C8C5E6-4E0D-474A-BD07-7A992E999970}" type="presParOf" srcId="{0F6A356F-6870-4306-B6F5-D239AAAE38DD}" destId="{908A92FD-8C13-4388-B5E6-E429DE4AB040}" srcOrd="11" destOrd="0" presId="urn:microsoft.com/office/officeart/2005/8/layout/process1"/>
    <dgm:cxn modelId="{6A0296E1-215E-43D6-8502-A3A102443ACA}" type="presParOf" srcId="{908A92FD-8C13-4388-B5E6-E429DE4AB040}" destId="{45156666-435F-458A-9584-E0BBE4F5563A}" srcOrd="0" destOrd="0" presId="urn:microsoft.com/office/officeart/2005/8/layout/process1"/>
    <dgm:cxn modelId="{23EE3746-FEC6-43AF-8A03-A61BCE26936A}" type="presParOf" srcId="{0F6A356F-6870-4306-B6F5-D239AAAE38DD}" destId="{E1FDE1E8-B4E0-42C3-8E21-DC7CBD2246D2}" srcOrd="12" destOrd="0" presId="urn:microsoft.com/office/officeart/2005/8/layout/process1"/>
    <dgm:cxn modelId="{A210DCBA-33C5-48FF-8BC0-DE6D995C7E60}" type="presParOf" srcId="{0F6A356F-6870-4306-B6F5-D239AAAE38DD}" destId="{0543459F-7F46-470A-86B2-8C1727E05BD0}" srcOrd="13" destOrd="0" presId="urn:microsoft.com/office/officeart/2005/8/layout/process1"/>
    <dgm:cxn modelId="{5B18FDA8-C69E-4ECC-83E3-48530A6A2B44}" type="presParOf" srcId="{0543459F-7F46-470A-86B2-8C1727E05BD0}" destId="{EC651510-F13E-4CB0-B9D7-71A67BEDCFD6}" srcOrd="0" destOrd="0" presId="urn:microsoft.com/office/officeart/2005/8/layout/process1"/>
    <dgm:cxn modelId="{0F3BEBA5-3857-4970-A679-10C8BED4EA86}" type="presParOf" srcId="{0F6A356F-6870-4306-B6F5-D239AAAE38DD}" destId="{0F251260-19D7-4354-8406-0BDB8B2286B5}" srcOrd="1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D61091-6F00-4EAD-BA50-878255615B8D}" type="doc">
      <dgm:prSet loTypeId="urn:microsoft.com/office/officeart/2005/8/layout/process1" loCatId="process" qsTypeId="urn:microsoft.com/office/officeart/2005/8/quickstyle/simple1" qsCatId="simple" csTypeId="urn:microsoft.com/office/officeart/2005/8/colors/accent3_1" csCatId="accent3" phldr="1"/>
      <dgm:spPr/>
    </dgm:pt>
    <dgm:pt modelId="{23B84679-31B5-4154-BB59-C167A17F3C16}">
      <dgm:prSet phldrT="[文字]" custT="1"/>
      <dgm:spPr>
        <a:noFill/>
      </dgm:spPr>
      <dgm:t>
        <a:bodyPr/>
        <a:lstStyle/>
        <a:p>
          <a:r>
            <a:rPr lang="en-US" altLang="zh-TW" sz="1100" dirty="0"/>
            <a:t>source/sink data</a:t>
          </a:r>
        </a:p>
        <a:p>
          <a:r>
            <a:rPr lang="en-US" altLang="zh-TW" sz="1100" dirty="0"/>
            <a:t>(8bit</a:t>
          </a:r>
          <a:r>
            <a:rPr lang="en-US" altLang="zh-TW" sz="1100" baseline="0" dirty="0"/>
            <a:t> data</a:t>
          </a:r>
          <a:r>
            <a:rPr lang="en-US" altLang="zh-TW" sz="1100" dirty="0"/>
            <a:t>)</a:t>
          </a:r>
          <a:endParaRPr lang="zh-TW" altLang="en-US" sz="1100" dirty="0"/>
        </a:p>
      </dgm:t>
    </dgm:pt>
    <dgm:pt modelId="{76017141-E9C7-4CCB-9916-EA886C3843B6}" type="parTrans" cxnId="{670BFEE9-1FCD-498B-B770-1CBE06F33A50}">
      <dgm:prSet/>
      <dgm:spPr/>
      <dgm:t>
        <a:bodyPr/>
        <a:lstStyle/>
        <a:p>
          <a:endParaRPr lang="zh-TW" altLang="en-US" sz="1800"/>
        </a:p>
      </dgm:t>
    </dgm:pt>
    <dgm:pt modelId="{87C05B98-4729-402A-B019-8024CAD84DFA}" type="sibTrans" cxnId="{670BFEE9-1FCD-498B-B770-1CBE06F33A50}">
      <dgm:prSet custT="1"/>
      <dgm:spPr/>
      <dgm:t>
        <a:bodyPr/>
        <a:lstStyle/>
        <a:p>
          <a:endParaRPr lang="zh-TW" altLang="en-US" sz="900"/>
        </a:p>
      </dgm:t>
    </dgm:pt>
    <dgm:pt modelId="{496E3FF7-BB3A-455F-92B2-7F28C1B14A76}">
      <dgm:prSet phldrT="[文字]" custT="1"/>
      <dgm:spPr/>
      <dgm:t>
        <a:bodyPr/>
        <a:lstStyle/>
        <a:p>
          <a:r>
            <a:rPr lang="en-US" altLang="zh-TW" sz="1100"/>
            <a:t>de/encoder</a:t>
          </a:r>
        </a:p>
        <a:p>
          <a:r>
            <a:rPr lang="en-US" altLang="zh-TW" sz="1100"/>
            <a:t>(18bit data)</a:t>
          </a:r>
          <a:endParaRPr lang="zh-TW" altLang="en-US" sz="1100"/>
        </a:p>
      </dgm:t>
    </dgm:pt>
    <dgm:pt modelId="{76C60750-E99F-44FD-89B7-505A069CBE96}" type="parTrans" cxnId="{4D92AD70-3BF2-41E7-B88A-E64E5302CECF}">
      <dgm:prSet/>
      <dgm:spPr/>
      <dgm:t>
        <a:bodyPr/>
        <a:lstStyle/>
        <a:p>
          <a:endParaRPr lang="zh-TW" altLang="en-US" sz="1800"/>
        </a:p>
      </dgm:t>
    </dgm:pt>
    <dgm:pt modelId="{C02D3490-14DE-4354-AA7F-125E3F7D1B7D}" type="sibTrans" cxnId="{4D92AD70-3BF2-41E7-B88A-E64E5302CECF}">
      <dgm:prSet/>
      <dgm:spPr/>
      <dgm:t>
        <a:bodyPr/>
        <a:lstStyle/>
        <a:p>
          <a:endParaRPr lang="zh-TW" altLang="en-US" sz="1800"/>
        </a:p>
      </dgm:t>
    </dgm:pt>
    <dgm:pt modelId="{EC7D5BDA-4748-484D-BF78-6C25E2D59A5A}">
      <dgm:prSet phldrT="[文字]" custT="1"/>
      <dgm:spPr/>
      <dgm:t>
        <a:bodyPr/>
        <a:lstStyle/>
        <a:p>
          <a:r>
            <a:rPr lang="en-US" altLang="zh-TW" sz="1100"/>
            <a:t>de/scrambler</a:t>
          </a:r>
        </a:p>
        <a:p>
          <a:r>
            <a:rPr lang="en-US" altLang="zh-TW" sz="1100"/>
            <a:t>(16bit</a:t>
          </a:r>
          <a:r>
            <a:rPr lang="en-US" altLang="zh-TW" sz="1100" baseline="0"/>
            <a:t> scr data</a:t>
          </a:r>
          <a:r>
            <a:rPr lang="en-US" altLang="zh-TW" sz="1100"/>
            <a:t>)</a:t>
          </a:r>
          <a:endParaRPr lang="zh-TW" altLang="en-US" sz="1100"/>
        </a:p>
      </dgm:t>
    </dgm:pt>
    <dgm:pt modelId="{08E73954-B9E9-4262-AFE6-41DE415FCBC1}" type="sibTrans" cxnId="{328BA7D6-6D10-41C3-8B22-E306E988D192}">
      <dgm:prSet custT="1"/>
      <dgm:spPr/>
      <dgm:t>
        <a:bodyPr/>
        <a:lstStyle/>
        <a:p>
          <a:endParaRPr lang="zh-TW" altLang="en-US" sz="900"/>
        </a:p>
      </dgm:t>
    </dgm:pt>
    <dgm:pt modelId="{324B1633-EEA2-4DD9-89B9-5FC0F637D925}" type="parTrans" cxnId="{328BA7D6-6D10-41C3-8B22-E306E988D192}">
      <dgm:prSet/>
      <dgm:spPr/>
      <dgm:t>
        <a:bodyPr/>
        <a:lstStyle/>
        <a:p>
          <a:endParaRPr lang="zh-TW" altLang="en-US" sz="1800"/>
        </a:p>
      </dgm:t>
    </dgm:pt>
    <dgm:pt modelId="{5B40D15F-7FE1-4519-AE84-59A1188F4DD4}">
      <dgm:prSet phldrT="[文字]" custT="1"/>
      <dgm:spPr/>
      <dgm:t>
        <a:bodyPr/>
        <a:lstStyle/>
        <a:p>
          <a:r>
            <a:rPr lang="en-US" altLang="zh-TW" sz="1100"/>
            <a:t>character and</a:t>
          </a:r>
          <a:r>
            <a:rPr lang="en-US" altLang="zh-TW" sz="1100" baseline="0"/>
            <a:t> super block</a:t>
          </a:r>
          <a:endParaRPr lang="zh-TW" altLang="en-US" sz="1100"/>
        </a:p>
      </dgm:t>
    </dgm:pt>
    <dgm:pt modelId="{0839BECD-7651-40BC-A66E-B9FC0DDFACA3}" type="sibTrans" cxnId="{A1F63C6F-9B2D-4751-AA4E-CAD2191DDB38}">
      <dgm:prSet custT="1"/>
      <dgm:spPr/>
      <dgm:t>
        <a:bodyPr/>
        <a:lstStyle/>
        <a:p>
          <a:endParaRPr lang="zh-TW" altLang="en-US" sz="900"/>
        </a:p>
      </dgm:t>
    </dgm:pt>
    <dgm:pt modelId="{BBBB59AA-2644-4E24-BC1A-6693D0CF53C4}" type="parTrans" cxnId="{A1F63C6F-9B2D-4751-AA4E-CAD2191DDB38}">
      <dgm:prSet/>
      <dgm:spPr/>
      <dgm:t>
        <a:bodyPr/>
        <a:lstStyle/>
        <a:p>
          <a:endParaRPr lang="zh-TW" altLang="en-US" sz="1800"/>
        </a:p>
      </dgm:t>
    </dgm:pt>
    <dgm:pt modelId="{5839D210-24B6-4A46-881D-E2F7363673A3}">
      <dgm:prSet phldrT="[文字]" custT="1"/>
      <dgm:spPr/>
      <dgm:t>
        <a:bodyPr/>
        <a:lstStyle/>
        <a:p>
          <a:r>
            <a:rPr lang="en-US" altLang="zh-TW" sz="1100"/>
            <a:t>RS parity</a:t>
          </a:r>
          <a:r>
            <a:rPr lang="en-US" altLang="zh-TW" sz="1100" baseline="0"/>
            <a:t> </a:t>
          </a:r>
        </a:p>
        <a:p>
          <a:r>
            <a:rPr lang="en-US" altLang="zh-TW" sz="1100" baseline="0"/>
            <a:t>generation</a:t>
          </a:r>
        </a:p>
        <a:p>
          <a:r>
            <a:rPr lang="en-US" altLang="zh-TW" sz="1100" baseline="0"/>
            <a:t>de/insertion</a:t>
          </a:r>
          <a:endParaRPr lang="zh-TW" altLang="en-US" sz="1100"/>
        </a:p>
      </dgm:t>
    </dgm:pt>
    <dgm:pt modelId="{DB98AFE1-073F-4B19-AEC6-52955B51A3C0}" type="sibTrans" cxnId="{0DF6396C-7A3E-4000-86D1-33D236CC69CD}">
      <dgm:prSet custT="1"/>
      <dgm:spPr/>
      <dgm:t>
        <a:bodyPr/>
        <a:lstStyle/>
        <a:p>
          <a:endParaRPr lang="zh-TW" altLang="en-US" sz="900"/>
        </a:p>
      </dgm:t>
    </dgm:pt>
    <dgm:pt modelId="{5EA882CC-6754-4733-A81D-1B81A6AAD1DE}" type="parTrans" cxnId="{0DF6396C-7A3E-4000-86D1-33D236CC69CD}">
      <dgm:prSet/>
      <dgm:spPr/>
      <dgm:t>
        <a:bodyPr/>
        <a:lstStyle/>
        <a:p>
          <a:endParaRPr lang="zh-TW" altLang="en-US" sz="1800"/>
        </a:p>
      </dgm:t>
    </dgm:pt>
    <dgm:pt modelId="{2E278E28-2CD5-4AA9-846A-6986D1284733}">
      <dgm:prSet phldrT="[文字]" custT="1"/>
      <dgm:spPr/>
      <dgm:t>
        <a:bodyPr/>
        <a:lstStyle/>
        <a:p>
          <a:r>
            <a:rPr lang="en-US" altLang="zh-TW" sz="1100"/>
            <a:t>FRL de/packetizer</a:t>
          </a:r>
        </a:p>
        <a:p>
          <a:r>
            <a:rPr lang="en-US" altLang="zh-TW" sz="1100"/>
            <a:t>(16bit data)</a:t>
          </a:r>
          <a:endParaRPr lang="zh-TW" altLang="en-US" sz="1100"/>
        </a:p>
      </dgm:t>
    </dgm:pt>
    <dgm:pt modelId="{B1254B5A-4336-4537-B9CC-3C98C3F84594}" type="sibTrans" cxnId="{D52E4D53-CD02-40E1-8C95-BA7B80166E3C}">
      <dgm:prSet custT="1"/>
      <dgm:spPr/>
      <dgm:t>
        <a:bodyPr/>
        <a:lstStyle/>
        <a:p>
          <a:endParaRPr lang="zh-TW" altLang="en-US" sz="900"/>
        </a:p>
      </dgm:t>
    </dgm:pt>
    <dgm:pt modelId="{EACB6654-2F45-457F-84CF-B901DE0BE46E}" type="parTrans" cxnId="{D52E4D53-CD02-40E1-8C95-BA7B80166E3C}">
      <dgm:prSet/>
      <dgm:spPr/>
      <dgm:t>
        <a:bodyPr/>
        <a:lstStyle/>
        <a:p>
          <a:endParaRPr lang="zh-TW" altLang="en-US" sz="1800"/>
        </a:p>
      </dgm:t>
    </dgm:pt>
    <dgm:pt modelId="{11ED8B69-4F12-4A37-80EA-CE79DF062504}">
      <dgm:prSet phldrT="[文字]" custT="1"/>
      <dgm:spPr/>
      <dgm:t>
        <a:bodyPr/>
        <a:lstStyle/>
        <a:p>
          <a:r>
            <a:rPr lang="en-US" altLang="zh-TW" sz="1100"/>
            <a:t>de/encryption HDCP</a:t>
          </a:r>
        </a:p>
        <a:p>
          <a:r>
            <a:rPr lang="en-US" altLang="zh-TW" sz="1100"/>
            <a:t>(not yet)</a:t>
          </a:r>
          <a:endParaRPr lang="zh-TW" altLang="en-US" sz="1100"/>
        </a:p>
      </dgm:t>
    </dgm:pt>
    <dgm:pt modelId="{CAC5AA67-FCFE-476E-9607-39078A44AB57}" type="sibTrans" cxnId="{DDC71273-E624-4341-AF77-97F6D569B754}">
      <dgm:prSet custT="1"/>
      <dgm:spPr/>
      <dgm:t>
        <a:bodyPr/>
        <a:lstStyle/>
        <a:p>
          <a:endParaRPr lang="zh-TW" altLang="en-US" sz="900"/>
        </a:p>
      </dgm:t>
    </dgm:pt>
    <dgm:pt modelId="{91F0C643-447E-4F35-B762-5E0D74A39E52}" type="parTrans" cxnId="{DDC71273-E624-4341-AF77-97F6D569B754}">
      <dgm:prSet/>
      <dgm:spPr/>
      <dgm:t>
        <a:bodyPr/>
        <a:lstStyle/>
        <a:p>
          <a:endParaRPr lang="zh-TW" altLang="en-US" sz="1800"/>
        </a:p>
      </dgm:t>
    </dgm:pt>
    <dgm:pt modelId="{E202CBF3-D8EA-4E2E-8C09-B907C9B42E89}">
      <dgm:prSet phldrT="[文字]"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altLang="zh-TW" sz="1100"/>
            <a:t>uncompressed</a:t>
          </a:r>
        </a:p>
        <a:p>
          <a:r>
            <a:rPr lang="en-US" altLang="zh-TW" sz="1100"/>
            <a:t>(VESA DSC de/encoder)</a:t>
          </a:r>
        </a:p>
        <a:p>
          <a:r>
            <a:rPr lang="en-US" altLang="zh-TW" sz="1100"/>
            <a:t>(not use)</a:t>
          </a:r>
          <a:endParaRPr lang="zh-TW" altLang="en-US" sz="1100"/>
        </a:p>
      </dgm:t>
    </dgm:pt>
    <dgm:pt modelId="{50BEC7B5-0694-45CF-B6D1-A1AC14B90472}" type="sibTrans" cxnId="{4023DF63-8058-4149-B368-E2013EE65149}">
      <dgm:prSet custT="1"/>
      <dgm:spPr/>
      <dgm:t>
        <a:bodyPr/>
        <a:lstStyle/>
        <a:p>
          <a:endParaRPr lang="zh-TW" altLang="en-US" sz="900"/>
        </a:p>
      </dgm:t>
    </dgm:pt>
    <dgm:pt modelId="{3D35DC14-A61F-48C6-994E-B5D719DFA94B}" type="parTrans" cxnId="{4023DF63-8058-4149-B368-E2013EE65149}">
      <dgm:prSet/>
      <dgm:spPr/>
      <dgm:t>
        <a:bodyPr/>
        <a:lstStyle/>
        <a:p>
          <a:endParaRPr lang="zh-TW" altLang="en-US" sz="1800"/>
        </a:p>
      </dgm:t>
    </dgm:pt>
    <dgm:pt modelId="{0F6A356F-6870-4306-B6F5-D239AAAE38DD}" type="pres">
      <dgm:prSet presAssocID="{A6D61091-6F00-4EAD-BA50-878255615B8D}" presName="Name0" presStyleCnt="0">
        <dgm:presLayoutVars>
          <dgm:dir/>
          <dgm:resizeHandles val="exact"/>
        </dgm:presLayoutVars>
      </dgm:prSet>
      <dgm:spPr/>
    </dgm:pt>
    <dgm:pt modelId="{287F4019-E416-495B-916A-2D0F31D64BBD}" type="pres">
      <dgm:prSet presAssocID="{23B84679-31B5-4154-BB59-C167A17F3C16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C7D2EF-36E5-493A-AA80-EB7CF5937F12}" type="pres">
      <dgm:prSet presAssocID="{87C05B98-4729-402A-B019-8024CAD84DFA}" presName="sibTrans" presStyleLbl="sibTrans2D1" presStyleIdx="0" presStyleCnt="7" custLinFactNeighborY="-41373"/>
      <dgm:spPr/>
      <dgm:t>
        <a:bodyPr/>
        <a:lstStyle/>
        <a:p>
          <a:endParaRPr lang="zh-TW" altLang="en-US"/>
        </a:p>
      </dgm:t>
    </dgm:pt>
    <dgm:pt modelId="{DC8DA3AD-367D-4CF5-9627-9C1524276BC2}" type="pres">
      <dgm:prSet presAssocID="{87C05B98-4729-402A-B019-8024CAD84DFA}" presName="connectorText" presStyleLbl="sibTrans2D1" presStyleIdx="0" presStyleCnt="7"/>
      <dgm:spPr/>
      <dgm:t>
        <a:bodyPr/>
        <a:lstStyle/>
        <a:p>
          <a:endParaRPr lang="zh-TW" altLang="en-US"/>
        </a:p>
      </dgm:t>
    </dgm:pt>
    <dgm:pt modelId="{09B3415B-C541-451D-B0A6-0E601F015199}" type="pres">
      <dgm:prSet presAssocID="{E202CBF3-D8EA-4E2E-8C09-B907C9B42E89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D3729C2-E3C6-4FEB-9A17-F2F67CB855EA}" type="pres">
      <dgm:prSet presAssocID="{50BEC7B5-0694-45CF-B6D1-A1AC14B90472}" presName="sibTrans" presStyleLbl="sibTrans2D1" presStyleIdx="1" presStyleCnt="7" custLinFactNeighborY="-41373"/>
      <dgm:spPr/>
      <dgm:t>
        <a:bodyPr/>
        <a:lstStyle/>
        <a:p>
          <a:endParaRPr lang="zh-TW" altLang="en-US"/>
        </a:p>
      </dgm:t>
    </dgm:pt>
    <dgm:pt modelId="{5E2ED03E-A82C-42B6-B364-94F431D239F3}" type="pres">
      <dgm:prSet presAssocID="{50BEC7B5-0694-45CF-B6D1-A1AC14B90472}" presName="connectorText" presStyleLbl="sibTrans2D1" presStyleIdx="1" presStyleCnt="7"/>
      <dgm:spPr/>
      <dgm:t>
        <a:bodyPr/>
        <a:lstStyle/>
        <a:p>
          <a:endParaRPr lang="zh-TW" altLang="en-US"/>
        </a:p>
      </dgm:t>
    </dgm:pt>
    <dgm:pt modelId="{33E87E00-D73F-4707-B12C-8E7C36E14692}" type="pres">
      <dgm:prSet presAssocID="{11ED8B69-4F12-4A37-80EA-CE79DF062504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56C2364-73BA-40CD-A190-E84DEB6EDEC6}" type="pres">
      <dgm:prSet presAssocID="{CAC5AA67-FCFE-476E-9607-39078A44AB57}" presName="sibTrans" presStyleLbl="sibTrans2D1" presStyleIdx="2" presStyleCnt="7" custLinFactNeighborY="-41373"/>
      <dgm:spPr/>
      <dgm:t>
        <a:bodyPr/>
        <a:lstStyle/>
        <a:p>
          <a:endParaRPr lang="zh-TW" altLang="en-US"/>
        </a:p>
      </dgm:t>
    </dgm:pt>
    <dgm:pt modelId="{DC8983AF-3A4C-4137-A863-5558235549B9}" type="pres">
      <dgm:prSet presAssocID="{CAC5AA67-FCFE-476E-9607-39078A44AB57}" presName="connectorText" presStyleLbl="sibTrans2D1" presStyleIdx="2" presStyleCnt="7"/>
      <dgm:spPr/>
      <dgm:t>
        <a:bodyPr/>
        <a:lstStyle/>
        <a:p>
          <a:endParaRPr lang="zh-TW" altLang="en-US"/>
        </a:p>
      </dgm:t>
    </dgm:pt>
    <dgm:pt modelId="{F931FAD4-6B9A-44EE-B9EB-3939FEFE85E7}" type="pres">
      <dgm:prSet presAssocID="{2E278E28-2CD5-4AA9-846A-6986D1284733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66B771E-A8CB-4CE4-AB8B-29BBC6F1F99E}" type="pres">
      <dgm:prSet presAssocID="{B1254B5A-4336-4537-B9CC-3C98C3F84594}" presName="sibTrans" presStyleLbl="sibTrans2D1" presStyleIdx="3" presStyleCnt="7" custLinFactNeighborY="-41373"/>
      <dgm:spPr/>
      <dgm:t>
        <a:bodyPr/>
        <a:lstStyle/>
        <a:p>
          <a:endParaRPr lang="zh-TW" altLang="en-US"/>
        </a:p>
      </dgm:t>
    </dgm:pt>
    <dgm:pt modelId="{D4FC64DB-68E1-4CFD-9496-D935B41B7C4A}" type="pres">
      <dgm:prSet presAssocID="{B1254B5A-4336-4537-B9CC-3C98C3F84594}" presName="connectorText" presStyleLbl="sibTrans2D1" presStyleIdx="3" presStyleCnt="7"/>
      <dgm:spPr/>
      <dgm:t>
        <a:bodyPr/>
        <a:lstStyle/>
        <a:p>
          <a:endParaRPr lang="zh-TW" altLang="en-US"/>
        </a:p>
      </dgm:t>
    </dgm:pt>
    <dgm:pt modelId="{59E7B66E-2701-4AC6-9CE4-2F810F685578}" type="pres">
      <dgm:prSet presAssocID="{5839D210-24B6-4A46-881D-E2F7363673A3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E34D339-74AE-4549-AD4F-BEF097B7244F}" type="pres">
      <dgm:prSet presAssocID="{DB98AFE1-073F-4B19-AEC6-52955B51A3C0}" presName="sibTrans" presStyleLbl="sibTrans2D1" presStyleIdx="4" presStyleCnt="7" custLinFactNeighborY="-41373"/>
      <dgm:spPr/>
      <dgm:t>
        <a:bodyPr/>
        <a:lstStyle/>
        <a:p>
          <a:endParaRPr lang="zh-TW" altLang="en-US"/>
        </a:p>
      </dgm:t>
    </dgm:pt>
    <dgm:pt modelId="{3067CEC3-10D6-429C-981E-8CB13D07D20B}" type="pres">
      <dgm:prSet presAssocID="{DB98AFE1-073F-4B19-AEC6-52955B51A3C0}" presName="connectorText" presStyleLbl="sibTrans2D1" presStyleIdx="4" presStyleCnt="7"/>
      <dgm:spPr/>
      <dgm:t>
        <a:bodyPr/>
        <a:lstStyle/>
        <a:p>
          <a:endParaRPr lang="zh-TW" altLang="en-US"/>
        </a:p>
      </dgm:t>
    </dgm:pt>
    <dgm:pt modelId="{616EA67A-EF53-4B88-B069-EC060ED3C758}" type="pres">
      <dgm:prSet presAssocID="{5B40D15F-7FE1-4519-AE84-59A1188F4DD4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08A92FD-8C13-4388-B5E6-E429DE4AB040}" type="pres">
      <dgm:prSet presAssocID="{0839BECD-7651-40BC-A66E-B9FC0DDFACA3}" presName="sibTrans" presStyleLbl="sibTrans2D1" presStyleIdx="5" presStyleCnt="7" custLinFactNeighborY="-41373"/>
      <dgm:spPr/>
      <dgm:t>
        <a:bodyPr/>
        <a:lstStyle/>
        <a:p>
          <a:endParaRPr lang="zh-TW" altLang="en-US"/>
        </a:p>
      </dgm:t>
    </dgm:pt>
    <dgm:pt modelId="{45156666-435F-458A-9584-E0BBE4F5563A}" type="pres">
      <dgm:prSet presAssocID="{0839BECD-7651-40BC-A66E-B9FC0DDFACA3}" presName="connectorText" presStyleLbl="sibTrans2D1" presStyleIdx="5" presStyleCnt="7"/>
      <dgm:spPr/>
      <dgm:t>
        <a:bodyPr/>
        <a:lstStyle/>
        <a:p>
          <a:endParaRPr lang="zh-TW" altLang="en-US"/>
        </a:p>
      </dgm:t>
    </dgm:pt>
    <dgm:pt modelId="{E1FDE1E8-B4E0-42C3-8E21-DC7CBD2246D2}" type="pres">
      <dgm:prSet presAssocID="{EC7D5BDA-4748-484D-BF78-6C25E2D59A5A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543459F-7F46-470A-86B2-8C1727E05BD0}" type="pres">
      <dgm:prSet presAssocID="{08E73954-B9E9-4262-AFE6-41DE415FCBC1}" presName="sibTrans" presStyleLbl="sibTrans2D1" presStyleIdx="6" presStyleCnt="7" custLinFactNeighborY="-41373"/>
      <dgm:spPr/>
      <dgm:t>
        <a:bodyPr/>
        <a:lstStyle/>
        <a:p>
          <a:endParaRPr lang="zh-TW" altLang="en-US"/>
        </a:p>
      </dgm:t>
    </dgm:pt>
    <dgm:pt modelId="{EC651510-F13E-4CB0-B9D7-71A67BEDCFD6}" type="pres">
      <dgm:prSet presAssocID="{08E73954-B9E9-4262-AFE6-41DE415FCBC1}" presName="connectorText" presStyleLbl="sibTrans2D1" presStyleIdx="6" presStyleCnt="7"/>
      <dgm:spPr/>
      <dgm:t>
        <a:bodyPr/>
        <a:lstStyle/>
        <a:p>
          <a:endParaRPr lang="zh-TW" altLang="en-US"/>
        </a:p>
      </dgm:t>
    </dgm:pt>
    <dgm:pt modelId="{0F251260-19D7-4354-8406-0BDB8B2286B5}" type="pres">
      <dgm:prSet presAssocID="{496E3FF7-BB3A-455F-92B2-7F28C1B14A76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DF6396C-7A3E-4000-86D1-33D236CC69CD}" srcId="{A6D61091-6F00-4EAD-BA50-878255615B8D}" destId="{5839D210-24B6-4A46-881D-E2F7363673A3}" srcOrd="4" destOrd="0" parTransId="{5EA882CC-6754-4733-A81D-1B81A6AAD1DE}" sibTransId="{DB98AFE1-073F-4B19-AEC6-52955B51A3C0}"/>
    <dgm:cxn modelId="{EFE6EB80-3BAF-4B58-B762-746E576D064D}" type="presOf" srcId="{B1254B5A-4336-4537-B9CC-3C98C3F84594}" destId="{D4FC64DB-68E1-4CFD-9496-D935B41B7C4A}" srcOrd="1" destOrd="0" presId="urn:microsoft.com/office/officeart/2005/8/layout/process1"/>
    <dgm:cxn modelId="{60517491-F591-49FC-8199-F2DF03CE4E20}" type="presOf" srcId="{EC7D5BDA-4748-484D-BF78-6C25E2D59A5A}" destId="{E1FDE1E8-B4E0-42C3-8E21-DC7CBD2246D2}" srcOrd="0" destOrd="0" presId="urn:microsoft.com/office/officeart/2005/8/layout/process1"/>
    <dgm:cxn modelId="{B1487CAD-63D0-4C42-BB60-B3C2AE4C003E}" type="presOf" srcId="{08E73954-B9E9-4262-AFE6-41DE415FCBC1}" destId="{EC651510-F13E-4CB0-B9D7-71A67BEDCFD6}" srcOrd="1" destOrd="0" presId="urn:microsoft.com/office/officeart/2005/8/layout/process1"/>
    <dgm:cxn modelId="{C0B79AEC-D390-4DAC-8937-1483AAC53AB9}" type="presOf" srcId="{5839D210-24B6-4A46-881D-E2F7363673A3}" destId="{59E7B66E-2701-4AC6-9CE4-2F810F685578}" srcOrd="0" destOrd="0" presId="urn:microsoft.com/office/officeart/2005/8/layout/process1"/>
    <dgm:cxn modelId="{3F636A18-E956-440B-848A-A09191FE1CBB}" type="presOf" srcId="{DB98AFE1-073F-4B19-AEC6-52955B51A3C0}" destId="{3067CEC3-10D6-429C-981E-8CB13D07D20B}" srcOrd="1" destOrd="0" presId="urn:microsoft.com/office/officeart/2005/8/layout/process1"/>
    <dgm:cxn modelId="{131109F9-F03F-4F84-81F6-EA9BBD2C51D3}" type="presOf" srcId="{A6D61091-6F00-4EAD-BA50-878255615B8D}" destId="{0F6A356F-6870-4306-B6F5-D239AAAE38DD}" srcOrd="0" destOrd="0" presId="urn:microsoft.com/office/officeart/2005/8/layout/process1"/>
    <dgm:cxn modelId="{4023DF63-8058-4149-B368-E2013EE65149}" srcId="{A6D61091-6F00-4EAD-BA50-878255615B8D}" destId="{E202CBF3-D8EA-4E2E-8C09-B907C9B42E89}" srcOrd="1" destOrd="0" parTransId="{3D35DC14-A61F-48C6-994E-B5D719DFA94B}" sibTransId="{50BEC7B5-0694-45CF-B6D1-A1AC14B90472}"/>
    <dgm:cxn modelId="{E8ACD025-DAAB-4964-B315-926A51D60D92}" type="presOf" srcId="{DB98AFE1-073F-4B19-AEC6-52955B51A3C0}" destId="{BE34D339-74AE-4549-AD4F-BEF097B7244F}" srcOrd="0" destOrd="0" presId="urn:microsoft.com/office/officeart/2005/8/layout/process1"/>
    <dgm:cxn modelId="{72A4BABA-645E-4AC8-8B35-E5BE961C9233}" type="presOf" srcId="{87C05B98-4729-402A-B019-8024CAD84DFA}" destId="{DC8DA3AD-367D-4CF5-9627-9C1524276BC2}" srcOrd="1" destOrd="0" presId="urn:microsoft.com/office/officeart/2005/8/layout/process1"/>
    <dgm:cxn modelId="{25BB4A1D-C955-47FA-AF6B-C6B4EF51A276}" type="presOf" srcId="{2E278E28-2CD5-4AA9-846A-6986D1284733}" destId="{F931FAD4-6B9A-44EE-B9EB-3939FEFE85E7}" srcOrd="0" destOrd="0" presId="urn:microsoft.com/office/officeart/2005/8/layout/process1"/>
    <dgm:cxn modelId="{4D92AD70-3BF2-41E7-B88A-E64E5302CECF}" srcId="{A6D61091-6F00-4EAD-BA50-878255615B8D}" destId="{496E3FF7-BB3A-455F-92B2-7F28C1B14A76}" srcOrd="7" destOrd="0" parTransId="{76C60750-E99F-44FD-89B7-505A069CBE96}" sibTransId="{C02D3490-14DE-4354-AA7F-125E3F7D1B7D}"/>
    <dgm:cxn modelId="{DDC71273-E624-4341-AF77-97F6D569B754}" srcId="{A6D61091-6F00-4EAD-BA50-878255615B8D}" destId="{11ED8B69-4F12-4A37-80EA-CE79DF062504}" srcOrd="2" destOrd="0" parTransId="{91F0C643-447E-4F35-B762-5E0D74A39E52}" sibTransId="{CAC5AA67-FCFE-476E-9607-39078A44AB57}"/>
    <dgm:cxn modelId="{F6D1640D-AEDD-4C2D-BC33-6C65A4819AF7}" type="presOf" srcId="{496E3FF7-BB3A-455F-92B2-7F28C1B14A76}" destId="{0F251260-19D7-4354-8406-0BDB8B2286B5}" srcOrd="0" destOrd="0" presId="urn:microsoft.com/office/officeart/2005/8/layout/process1"/>
    <dgm:cxn modelId="{FD5E20F9-23DD-4A59-9E8B-C4D9B3A2A651}" type="presOf" srcId="{CAC5AA67-FCFE-476E-9607-39078A44AB57}" destId="{DC8983AF-3A4C-4137-A863-5558235549B9}" srcOrd="1" destOrd="0" presId="urn:microsoft.com/office/officeart/2005/8/layout/process1"/>
    <dgm:cxn modelId="{E82D59E8-840E-460F-9EAC-52D8E76BE604}" type="presOf" srcId="{E202CBF3-D8EA-4E2E-8C09-B907C9B42E89}" destId="{09B3415B-C541-451D-B0A6-0E601F015199}" srcOrd="0" destOrd="0" presId="urn:microsoft.com/office/officeart/2005/8/layout/process1"/>
    <dgm:cxn modelId="{5C236581-830D-4A76-A1AB-A9FF75585BC2}" type="presOf" srcId="{5B40D15F-7FE1-4519-AE84-59A1188F4DD4}" destId="{616EA67A-EF53-4B88-B069-EC060ED3C758}" srcOrd="0" destOrd="0" presId="urn:microsoft.com/office/officeart/2005/8/layout/process1"/>
    <dgm:cxn modelId="{088914E2-8B7C-4F01-A4BD-0A607BF3584B}" type="presOf" srcId="{0839BECD-7651-40BC-A66E-B9FC0DDFACA3}" destId="{908A92FD-8C13-4388-B5E6-E429DE4AB040}" srcOrd="0" destOrd="0" presId="urn:microsoft.com/office/officeart/2005/8/layout/process1"/>
    <dgm:cxn modelId="{8E8A310C-86D3-417B-830C-B5719636DE4D}" type="presOf" srcId="{50BEC7B5-0694-45CF-B6D1-A1AC14B90472}" destId="{5E2ED03E-A82C-42B6-B364-94F431D239F3}" srcOrd="1" destOrd="0" presId="urn:microsoft.com/office/officeart/2005/8/layout/process1"/>
    <dgm:cxn modelId="{4828E025-B5C2-4FC2-A52F-8790F2295035}" type="presOf" srcId="{23B84679-31B5-4154-BB59-C167A17F3C16}" destId="{287F4019-E416-495B-916A-2D0F31D64BBD}" srcOrd="0" destOrd="0" presId="urn:microsoft.com/office/officeart/2005/8/layout/process1"/>
    <dgm:cxn modelId="{670BFEE9-1FCD-498B-B770-1CBE06F33A50}" srcId="{A6D61091-6F00-4EAD-BA50-878255615B8D}" destId="{23B84679-31B5-4154-BB59-C167A17F3C16}" srcOrd="0" destOrd="0" parTransId="{76017141-E9C7-4CCB-9916-EA886C3843B6}" sibTransId="{87C05B98-4729-402A-B019-8024CAD84DFA}"/>
    <dgm:cxn modelId="{D52E4D53-CD02-40E1-8C95-BA7B80166E3C}" srcId="{A6D61091-6F00-4EAD-BA50-878255615B8D}" destId="{2E278E28-2CD5-4AA9-846A-6986D1284733}" srcOrd="3" destOrd="0" parTransId="{EACB6654-2F45-457F-84CF-B901DE0BE46E}" sibTransId="{B1254B5A-4336-4537-B9CC-3C98C3F84594}"/>
    <dgm:cxn modelId="{BF635169-FDB4-44A1-B37F-F1704D49260A}" type="presOf" srcId="{08E73954-B9E9-4262-AFE6-41DE415FCBC1}" destId="{0543459F-7F46-470A-86B2-8C1727E05BD0}" srcOrd="0" destOrd="0" presId="urn:microsoft.com/office/officeart/2005/8/layout/process1"/>
    <dgm:cxn modelId="{5A6A2065-6330-4EAE-A1A2-C316488CE7A0}" type="presOf" srcId="{0839BECD-7651-40BC-A66E-B9FC0DDFACA3}" destId="{45156666-435F-458A-9584-E0BBE4F5563A}" srcOrd="1" destOrd="0" presId="urn:microsoft.com/office/officeart/2005/8/layout/process1"/>
    <dgm:cxn modelId="{A1F63C6F-9B2D-4751-AA4E-CAD2191DDB38}" srcId="{A6D61091-6F00-4EAD-BA50-878255615B8D}" destId="{5B40D15F-7FE1-4519-AE84-59A1188F4DD4}" srcOrd="5" destOrd="0" parTransId="{BBBB59AA-2644-4E24-BC1A-6693D0CF53C4}" sibTransId="{0839BECD-7651-40BC-A66E-B9FC0DDFACA3}"/>
    <dgm:cxn modelId="{68874447-FF36-4759-8832-7B9600658BBE}" type="presOf" srcId="{11ED8B69-4F12-4A37-80EA-CE79DF062504}" destId="{33E87E00-D73F-4707-B12C-8E7C36E14692}" srcOrd="0" destOrd="0" presId="urn:microsoft.com/office/officeart/2005/8/layout/process1"/>
    <dgm:cxn modelId="{3004CB25-A7AB-4FA9-886A-E79B67AB3285}" type="presOf" srcId="{50BEC7B5-0694-45CF-B6D1-A1AC14B90472}" destId="{5D3729C2-E3C6-4FEB-9A17-F2F67CB855EA}" srcOrd="0" destOrd="0" presId="urn:microsoft.com/office/officeart/2005/8/layout/process1"/>
    <dgm:cxn modelId="{34A8B605-7C77-42B7-A3A1-8969D167A977}" type="presOf" srcId="{B1254B5A-4336-4537-B9CC-3C98C3F84594}" destId="{866B771E-A8CB-4CE4-AB8B-29BBC6F1F99E}" srcOrd="0" destOrd="0" presId="urn:microsoft.com/office/officeart/2005/8/layout/process1"/>
    <dgm:cxn modelId="{328BA7D6-6D10-41C3-8B22-E306E988D192}" srcId="{A6D61091-6F00-4EAD-BA50-878255615B8D}" destId="{EC7D5BDA-4748-484D-BF78-6C25E2D59A5A}" srcOrd="6" destOrd="0" parTransId="{324B1633-EEA2-4DD9-89B9-5FC0F637D925}" sibTransId="{08E73954-B9E9-4262-AFE6-41DE415FCBC1}"/>
    <dgm:cxn modelId="{4D15B0FC-8F0B-434C-AFC4-1CC643E94418}" type="presOf" srcId="{CAC5AA67-FCFE-476E-9607-39078A44AB57}" destId="{356C2364-73BA-40CD-A190-E84DEB6EDEC6}" srcOrd="0" destOrd="0" presId="urn:microsoft.com/office/officeart/2005/8/layout/process1"/>
    <dgm:cxn modelId="{7B1A91B7-DD13-4D8A-B435-0565CBA18AA5}" type="presOf" srcId="{87C05B98-4729-402A-B019-8024CAD84DFA}" destId="{0BC7D2EF-36E5-493A-AA80-EB7CF5937F12}" srcOrd="0" destOrd="0" presId="urn:microsoft.com/office/officeart/2005/8/layout/process1"/>
    <dgm:cxn modelId="{4D2DFAA8-149E-4959-93EC-6327CD7F587A}" type="presParOf" srcId="{0F6A356F-6870-4306-B6F5-D239AAAE38DD}" destId="{287F4019-E416-495B-916A-2D0F31D64BBD}" srcOrd="0" destOrd="0" presId="urn:microsoft.com/office/officeart/2005/8/layout/process1"/>
    <dgm:cxn modelId="{35798050-BE5C-4AE5-8D1A-AA682D6F91D3}" type="presParOf" srcId="{0F6A356F-6870-4306-B6F5-D239AAAE38DD}" destId="{0BC7D2EF-36E5-493A-AA80-EB7CF5937F12}" srcOrd="1" destOrd="0" presId="urn:microsoft.com/office/officeart/2005/8/layout/process1"/>
    <dgm:cxn modelId="{D0FBA0E2-CCB4-4962-BD67-27CE8BE1B420}" type="presParOf" srcId="{0BC7D2EF-36E5-493A-AA80-EB7CF5937F12}" destId="{DC8DA3AD-367D-4CF5-9627-9C1524276BC2}" srcOrd="0" destOrd="0" presId="urn:microsoft.com/office/officeart/2005/8/layout/process1"/>
    <dgm:cxn modelId="{6E75BB3E-C20C-4B05-8131-CBCC9F871F31}" type="presParOf" srcId="{0F6A356F-6870-4306-B6F5-D239AAAE38DD}" destId="{09B3415B-C541-451D-B0A6-0E601F015199}" srcOrd="2" destOrd="0" presId="urn:microsoft.com/office/officeart/2005/8/layout/process1"/>
    <dgm:cxn modelId="{120B2595-D95B-45A1-BE48-C30EF4948C55}" type="presParOf" srcId="{0F6A356F-6870-4306-B6F5-D239AAAE38DD}" destId="{5D3729C2-E3C6-4FEB-9A17-F2F67CB855EA}" srcOrd="3" destOrd="0" presId="urn:microsoft.com/office/officeart/2005/8/layout/process1"/>
    <dgm:cxn modelId="{AFE2ED41-6827-4C40-8437-60E660F8B233}" type="presParOf" srcId="{5D3729C2-E3C6-4FEB-9A17-F2F67CB855EA}" destId="{5E2ED03E-A82C-42B6-B364-94F431D239F3}" srcOrd="0" destOrd="0" presId="urn:microsoft.com/office/officeart/2005/8/layout/process1"/>
    <dgm:cxn modelId="{E65098CE-595F-462E-9DD5-607192A77B33}" type="presParOf" srcId="{0F6A356F-6870-4306-B6F5-D239AAAE38DD}" destId="{33E87E00-D73F-4707-B12C-8E7C36E14692}" srcOrd="4" destOrd="0" presId="urn:microsoft.com/office/officeart/2005/8/layout/process1"/>
    <dgm:cxn modelId="{558DD528-9FFD-4A10-A4FA-DAD9F10F0C3B}" type="presParOf" srcId="{0F6A356F-6870-4306-B6F5-D239AAAE38DD}" destId="{356C2364-73BA-40CD-A190-E84DEB6EDEC6}" srcOrd="5" destOrd="0" presId="urn:microsoft.com/office/officeart/2005/8/layout/process1"/>
    <dgm:cxn modelId="{BFEADB75-FE06-41F6-9E44-0A0885290AE4}" type="presParOf" srcId="{356C2364-73BA-40CD-A190-E84DEB6EDEC6}" destId="{DC8983AF-3A4C-4137-A863-5558235549B9}" srcOrd="0" destOrd="0" presId="urn:microsoft.com/office/officeart/2005/8/layout/process1"/>
    <dgm:cxn modelId="{4F2867F2-E4E5-4F33-AE60-EFB3649F1B6B}" type="presParOf" srcId="{0F6A356F-6870-4306-B6F5-D239AAAE38DD}" destId="{F931FAD4-6B9A-44EE-B9EB-3939FEFE85E7}" srcOrd="6" destOrd="0" presId="urn:microsoft.com/office/officeart/2005/8/layout/process1"/>
    <dgm:cxn modelId="{26E8E7C8-D117-47F8-A478-207C0E16F21C}" type="presParOf" srcId="{0F6A356F-6870-4306-B6F5-D239AAAE38DD}" destId="{866B771E-A8CB-4CE4-AB8B-29BBC6F1F99E}" srcOrd="7" destOrd="0" presId="urn:microsoft.com/office/officeart/2005/8/layout/process1"/>
    <dgm:cxn modelId="{ACC3C9A0-25DF-46C9-922D-6C0071DFAC1B}" type="presParOf" srcId="{866B771E-A8CB-4CE4-AB8B-29BBC6F1F99E}" destId="{D4FC64DB-68E1-4CFD-9496-D935B41B7C4A}" srcOrd="0" destOrd="0" presId="urn:microsoft.com/office/officeart/2005/8/layout/process1"/>
    <dgm:cxn modelId="{E0E38A19-74C1-4842-8A0F-A08397014309}" type="presParOf" srcId="{0F6A356F-6870-4306-B6F5-D239AAAE38DD}" destId="{59E7B66E-2701-4AC6-9CE4-2F810F685578}" srcOrd="8" destOrd="0" presId="urn:microsoft.com/office/officeart/2005/8/layout/process1"/>
    <dgm:cxn modelId="{611B0F3B-DD24-4D08-9AEF-3337736234F3}" type="presParOf" srcId="{0F6A356F-6870-4306-B6F5-D239AAAE38DD}" destId="{BE34D339-74AE-4549-AD4F-BEF097B7244F}" srcOrd="9" destOrd="0" presId="urn:microsoft.com/office/officeart/2005/8/layout/process1"/>
    <dgm:cxn modelId="{78F80EC0-6FC0-4124-9C4A-CBEDEF252FCB}" type="presParOf" srcId="{BE34D339-74AE-4549-AD4F-BEF097B7244F}" destId="{3067CEC3-10D6-429C-981E-8CB13D07D20B}" srcOrd="0" destOrd="0" presId="urn:microsoft.com/office/officeart/2005/8/layout/process1"/>
    <dgm:cxn modelId="{E49BBA67-5986-4B86-B7CA-C177105F5CD5}" type="presParOf" srcId="{0F6A356F-6870-4306-B6F5-D239AAAE38DD}" destId="{616EA67A-EF53-4B88-B069-EC060ED3C758}" srcOrd="10" destOrd="0" presId="urn:microsoft.com/office/officeart/2005/8/layout/process1"/>
    <dgm:cxn modelId="{A2C8C5E6-4E0D-474A-BD07-7A992E999970}" type="presParOf" srcId="{0F6A356F-6870-4306-B6F5-D239AAAE38DD}" destId="{908A92FD-8C13-4388-B5E6-E429DE4AB040}" srcOrd="11" destOrd="0" presId="urn:microsoft.com/office/officeart/2005/8/layout/process1"/>
    <dgm:cxn modelId="{6A0296E1-215E-43D6-8502-A3A102443ACA}" type="presParOf" srcId="{908A92FD-8C13-4388-B5E6-E429DE4AB040}" destId="{45156666-435F-458A-9584-E0BBE4F5563A}" srcOrd="0" destOrd="0" presId="urn:microsoft.com/office/officeart/2005/8/layout/process1"/>
    <dgm:cxn modelId="{23EE3746-FEC6-43AF-8A03-A61BCE26936A}" type="presParOf" srcId="{0F6A356F-6870-4306-B6F5-D239AAAE38DD}" destId="{E1FDE1E8-B4E0-42C3-8E21-DC7CBD2246D2}" srcOrd="12" destOrd="0" presId="urn:microsoft.com/office/officeart/2005/8/layout/process1"/>
    <dgm:cxn modelId="{A210DCBA-33C5-48FF-8BC0-DE6D995C7E60}" type="presParOf" srcId="{0F6A356F-6870-4306-B6F5-D239AAAE38DD}" destId="{0543459F-7F46-470A-86B2-8C1727E05BD0}" srcOrd="13" destOrd="0" presId="urn:microsoft.com/office/officeart/2005/8/layout/process1"/>
    <dgm:cxn modelId="{5B18FDA8-C69E-4ECC-83E3-48530A6A2B44}" type="presParOf" srcId="{0543459F-7F46-470A-86B2-8C1727E05BD0}" destId="{EC651510-F13E-4CB0-B9D7-71A67BEDCFD6}" srcOrd="0" destOrd="0" presId="urn:microsoft.com/office/officeart/2005/8/layout/process1"/>
    <dgm:cxn modelId="{0F3BEBA5-3857-4970-A679-10C8BED4EA86}" type="presParOf" srcId="{0F6A356F-6870-4306-B6F5-D239AAAE38DD}" destId="{0F251260-19D7-4354-8406-0BDB8B2286B5}" srcOrd="1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6D61091-6F00-4EAD-BA50-878255615B8D}" type="doc">
      <dgm:prSet loTypeId="urn:microsoft.com/office/officeart/2005/8/layout/process1" loCatId="process" qsTypeId="urn:microsoft.com/office/officeart/2005/8/quickstyle/simple1" qsCatId="simple" csTypeId="urn:microsoft.com/office/officeart/2005/8/colors/accent3_1" csCatId="accent3" phldr="1"/>
      <dgm:spPr/>
    </dgm:pt>
    <dgm:pt modelId="{23B84679-31B5-4154-BB59-C167A17F3C16}">
      <dgm:prSet phldrT="[文字]" custT="1"/>
      <dgm:spPr>
        <a:noFill/>
      </dgm:spPr>
      <dgm:t>
        <a:bodyPr/>
        <a:lstStyle/>
        <a:p>
          <a:r>
            <a:rPr lang="en-US" altLang="zh-TW" sz="1100" dirty="0"/>
            <a:t>source/sink data</a:t>
          </a:r>
        </a:p>
        <a:p>
          <a:r>
            <a:rPr lang="en-US" altLang="zh-TW" sz="1100" dirty="0"/>
            <a:t>(8bit</a:t>
          </a:r>
          <a:r>
            <a:rPr lang="en-US" altLang="zh-TW" sz="1100" baseline="0" dirty="0"/>
            <a:t> data</a:t>
          </a:r>
          <a:r>
            <a:rPr lang="en-US" altLang="zh-TW" sz="1100" dirty="0"/>
            <a:t>)</a:t>
          </a:r>
          <a:endParaRPr lang="zh-TW" altLang="en-US" sz="1100" dirty="0"/>
        </a:p>
      </dgm:t>
    </dgm:pt>
    <dgm:pt modelId="{76017141-E9C7-4CCB-9916-EA886C3843B6}" type="parTrans" cxnId="{670BFEE9-1FCD-498B-B770-1CBE06F33A50}">
      <dgm:prSet/>
      <dgm:spPr/>
      <dgm:t>
        <a:bodyPr/>
        <a:lstStyle/>
        <a:p>
          <a:endParaRPr lang="zh-TW" altLang="en-US" sz="1800"/>
        </a:p>
      </dgm:t>
    </dgm:pt>
    <dgm:pt modelId="{87C05B98-4729-402A-B019-8024CAD84DFA}" type="sibTrans" cxnId="{670BFEE9-1FCD-498B-B770-1CBE06F33A50}">
      <dgm:prSet custT="1"/>
      <dgm:spPr/>
      <dgm:t>
        <a:bodyPr/>
        <a:lstStyle/>
        <a:p>
          <a:endParaRPr lang="zh-TW" altLang="en-US" sz="900"/>
        </a:p>
      </dgm:t>
    </dgm:pt>
    <dgm:pt modelId="{496E3FF7-BB3A-455F-92B2-7F28C1B14A76}">
      <dgm:prSet phldrT="[文字]" custT="1"/>
      <dgm:spPr/>
      <dgm:t>
        <a:bodyPr/>
        <a:lstStyle/>
        <a:p>
          <a:r>
            <a:rPr lang="en-US" altLang="zh-TW" sz="1100"/>
            <a:t>de/encoder</a:t>
          </a:r>
        </a:p>
        <a:p>
          <a:r>
            <a:rPr lang="en-US" altLang="zh-TW" sz="1100"/>
            <a:t>(18bit data)</a:t>
          </a:r>
          <a:endParaRPr lang="zh-TW" altLang="en-US" sz="1100"/>
        </a:p>
      </dgm:t>
    </dgm:pt>
    <dgm:pt modelId="{76C60750-E99F-44FD-89B7-505A069CBE96}" type="parTrans" cxnId="{4D92AD70-3BF2-41E7-B88A-E64E5302CECF}">
      <dgm:prSet/>
      <dgm:spPr/>
      <dgm:t>
        <a:bodyPr/>
        <a:lstStyle/>
        <a:p>
          <a:endParaRPr lang="zh-TW" altLang="en-US" sz="1800"/>
        </a:p>
      </dgm:t>
    </dgm:pt>
    <dgm:pt modelId="{C02D3490-14DE-4354-AA7F-125E3F7D1B7D}" type="sibTrans" cxnId="{4D92AD70-3BF2-41E7-B88A-E64E5302CECF}">
      <dgm:prSet/>
      <dgm:spPr/>
      <dgm:t>
        <a:bodyPr/>
        <a:lstStyle/>
        <a:p>
          <a:endParaRPr lang="zh-TW" altLang="en-US" sz="1800"/>
        </a:p>
      </dgm:t>
    </dgm:pt>
    <dgm:pt modelId="{EC7D5BDA-4748-484D-BF78-6C25E2D59A5A}">
      <dgm:prSet phldrT="[文字]" custT="1"/>
      <dgm:spPr/>
      <dgm:t>
        <a:bodyPr/>
        <a:lstStyle/>
        <a:p>
          <a:r>
            <a:rPr lang="en-US" altLang="zh-TW" sz="1100"/>
            <a:t>de/scrambler</a:t>
          </a:r>
        </a:p>
        <a:p>
          <a:r>
            <a:rPr lang="en-US" altLang="zh-TW" sz="1100"/>
            <a:t>(16bit</a:t>
          </a:r>
          <a:r>
            <a:rPr lang="en-US" altLang="zh-TW" sz="1100" baseline="0"/>
            <a:t> scr data</a:t>
          </a:r>
          <a:r>
            <a:rPr lang="en-US" altLang="zh-TW" sz="1100"/>
            <a:t>)</a:t>
          </a:r>
          <a:endParaRPr lang="zh-TW" altLang="en-US" sz="1100"/>
        </a:p>
      </dgm:t>
    </dgm:pt>
    <dgm:pt modelId="{08E73954-B9E9-4262-AFE6-41DE415FCBC1}" type="sibTrans" cxnId="{328BA7D6-6D10-41C3-8B22-E306E988D192}">
      <dgm:prSet custT="1"/>
      <dgm:spPr/>
      <dgm:t>
        <a:bodyPr/>
        <a:lstStyle/>
        <a:p>
          <a:endParaRPr lang="zh-TW" altLang="en-US" sz="900"/>
        </a:p>
      </dgm:t>
    </dgm:pt>
    <dgm:pt modelId="{324B1633-EEA2-4DD9-89B9-5FC0F637D925}" type="parTrans" cxnId="{328BA7D6-6D10-41C3-8B22-E306E988D192}">
      <dgm:prSet/>
      <dgm:spPr/>
      <dgm:t>
        <a:bodyPr/>
        <a:lstStyle/>
        <a:p>
          <a:endParaRPr lang="zh-TW" altLang="en-US" sz="1800"/>
        </a:p>
      </dgm:t>
    </dgm:pt>
    <dgm:pt modelId="{5B40D15F-7FE1-4519-AE84-59A1188F4DD4}">
      <dgm:prSet phldrT="[文字]" custT="1"/>
      <dgm:spPr/>
      <dgm:t>
        <a:bodyPr/>
        <a:lstStyle/>
        <a:p>
          <a:r>
            <a:rPr lang="en-US" altLang="zh-TW" sz="1100"/>
            <a:t>character and</a:t>
          </a:r>
          <a:r>
            <a:rPr lang="en-US" altLang="zh-TW" sz="1100" baseline="0"/>
            <a:t> super block</a:t>
          </a:r>
          <a:endParaRPr lang="zh-TW" altLang="en-US" sz="1100"/>
        </a:p>
      </dgm:t>
    </dgm:pt>
    <dgm:pt modelId="{0839BECD-7651-40BC-A66E-B9FC0DDFACA3}" type="sibTrans" cxnId="{A1F63C6F-9B2D-4751-AA4E-CAD2191DDB38}">
      <dgm:prSet custT="1"/>
      <dgm:spPr/>
      <dgm:t>
        <a:bodyPr/>
        <a:lstStyle/>
        <a:p>
          <a:endParaRPr lang="zh-TW" altLang="en-US" sz="900"/>
        </a:p>
      </dgm:t>
    </dgm:pt>
    <dgm:pt modelId="{BBBB59AA-2644-4E24-BC1A-6693D0CF53C4}" type="parTrans" cxnId="{A1F63C6F-9B2D-4751-AA4E-CAD2191DDB38}">
      <dgm:prSet/>
      <dgm:spPr/>
      <dgm:t>
        <a:bodyPr/>
        <a:lstStyle/>
        <a:p>
          <a:endParaRPr lang="zh-TW" altLang="en-US" sz="1800"/>
        </a:p>
      </dgm:t>
    </dgm:pt>
    <dgm:pt modelId="{5839D210-24B6-4A46-881D-E2F7363673A3}">
      <dgm:prSet phldrT="[文字]" custT="1"/>
      <dgm:spPr/>
      <dgm:t>
        <a:bodyPr/>
        <a:lstStyle/>
        <a:p>
          <a:r>
            <a:rPr lang="en-US" altLang="zh-TW" sz="1100"/>
            <a:t>RS parity</a:t>
          </a:r>
          <a:r>
            <a:rPr lang="en-US" altLang="zh-TW" sz="1100" baseline="0"/>
            <a:t> </a:t>
          </a:r>
        </a:p>
        <a:p>
          <a:r>
            <a:rPr lang="en-US" altLang="zh-TW" sz="1100" baseline="0"/>
            <a:t>generation</a:t>
          </a:r>
        </a:p>
        <a:p>
          <a:r>
            <a:rPr lang="en-US" altLang="zh-TW" sz="1100" baseline="0"/>
            <a:t>de/insertion</a:t>
          </a:r>
          <a:endParaRPr lang="zh-TW" altLang="en-US" sz="1100"/>
        </a:p>
      </dgm:t>
    </dgm:pt>
    <dgm:pt modelId="{DB98AFE1-073F-4B19-AEC6-52955B51A3C0}" type="sibTrans" cxnId="{0DF6396C-7A3E-4000-86D1-33D236CC69CD}">
      <dgm:prSet custT="1"/>
      <dgm:spPr/>
      <dgm:t>
        <a:bodyPr/>
        <a:lstStyle/>
        <a:p>
          <a:endParaRPr lang="zh-TW" altLang="en-US" sz="900"/>
        </a:p>
      </dgm:t>
    </dgm:pt>
    <dgm:pt modelId="{5EA882CC-6754-4733-A81D-1B81A6AAD1DE}" type="parTrans" cxnId="{0DF6396C-7A3E-4000-86D1-33D236CC69CD}">
      <dgm:prSet/>
      <dgm:spPr/>
      <dgm:t>
        <a:bodyPr/>
        <a:lstStyle/>
        <a:p>
          <a:endParaRPr lang="zh-TW" altLang="en-US" sz="1800"/>
        </a:p>
      </dgm:t>
    </dgm:pt>
    <dgm:pt modelId="{2E278E28-2CD5-4AA9-846A-6986D1284733}">
      <dgm:prSet phldrT="[文字]" custT="1"/>
      <dgm:spPr/>
      <dgm:t>
        <a:bodyPr/>
        <a:lstStyle/>
        <a:p>
          <a:r>
            <a:rPr lang="en-US" altLang="zh-TW" sz="1100"/>
            <a:t>FRL de/packetizer</a:t>
          </a:r>
        </a:p>
        <a:p>
          <a:r>
            <a:rPr lang="en-US" altLang="zh-TW" sz="1100"/>
            <a:t>(16bit data)</a:t>
          </a:r>
          <a:endParaRPr lang="zh-TW" altLang="en-US" sz="1100"/>
        </a:p>
      </dgm:t>
    </dgm:pt>
    <dgm:pt modelId="{B1254B5A-4336-4537-B9CC-3C98C3F84594}" type="sibTrans" cxnId="{D52E4D53-CD02-40E1-8C95-BA7B80166E3C}">
      <dgm:prSet custT="1"/>
      <dgm:spPr/>
      <dgm:t>
        <a:bodyPr/>
        <a:lstStyle/>
        <a:p>
          <a:endParaRPr lang="zh-TW" altLang="en-US" sz="900"/>
        </a:p>
      </dgm:t>
    </dgm:pt>
    <dgm:pt modelId="{EACB6654-2F45-457F-84CF-B901DE0BE46E}" type="parTrans" cxnId="{D52E4D53-CD02-40E1-8C95-BA7B80166E3C}">
      <dgm:prSet/>
      <dgm:spPr/>
      <dgm:t>
        <a:bodyPr/>
        <a:lstStyle/>
        <a:p>
          <a:endParaRPr lang="zh-TW" altLang="en-US" sz="1800"/>
        </a:p>
      </dgm:t>
    </dgm:pt>
    <dgm:pt modelId="{11ED8B69-4F12-4A37-80EA-CE79DF062504}">
      <dgm:prSet phldrT="[文字]"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altLang="zh-TW" sz="1100" dirty="0"/>
            <a:t>de/encryption </a:t>
          </a:r>
          <a:r>
            <a:rPr lang="en-US" altLang="zh-TW" sz="1100" dirty="0" smtClean="0"/>
            <a:t>HDCP</a:t>
          </a:r>
          <a:endParaRPr lang="zh-TW" altLang="en-US" sz="1100" dirty="0"/>
        </a:p>
      </dgm:t>
    </dgm:pt>
    <dgm:pt modelId="{CAC5AA67-FCFE-476E-9607-39078A44AB57}" type="sibTrans" cxnId="{DDC71273-E624-4341-AF77-97F6D569B754}">
      <dgm:prSet custT="1"/>
      <dgm:spPr/>
      <dgm:t>
        <a:bodyPr/>
        <a:lstStyle/>
        <a:p>
          <a:endParaRPr lang="zh-TW" altLang="en-US" sz="900"/>
        </a:p>
      </dgm:t>
    </dgm:pt>
    <dgm:pt modelId="{91F0C643-447E-4F35-B762-5E0D74A39E52}" type="parTrans" cxnId="{DDC71273-E624-4341-AF77-97F6D569B754}">
      <dgm:prSet/>
      <dgm:spPr/>
      <dgm:t>
        <a:bodyPr/>
        <a:lstStyle/>
        <a:p>
          <a:endParaRPr lang="zh-TW" altLang="en-US" sz="1800"/>
        </a:p>
      </dgm:t>
    </dgm:pt>
    <dgm:pt modelId="{E202CBF3-D8EA-4E2E-8C09-B907C9B42E89}">
      <dgm:prSet phldrT="[文字]" custT="1"/>
      <dgm:spPr>
        <a:noFill/>
      </dgm:spPr>
      <dgm:t>
        <a:bodyPr/>
        <a:lstStyle/>
        <a:p>
          <a:r>
            <a:rPr lang="en-US" altLang="zh-TW" sz="1100" dirty="0"/>
            <a:t>uncompressed</a:t>
          </a:r>
        </a:p>
        <a:p>
          <a:r>
            <a:rPr lang="en-US" altLang="zh-TW" sz="1100" dirty="0"/>
            <a:t>(VESA DSC de/encoder)</a:t>
          </a:r>
        </a:p>
        <a:p>
          <a:r>
            <a:rPr lang="en-US" altLang="zh-TW" sz="1100" dirty="0"/>
            <a:t>(not use)</a:t>
          </a:r>
          <a:endParaRPr lang="zh-TW" altLang="en-US" sz="1100" dirty="0"/>
        </a:p>
      </dgm:t>
    </dgm:pt>
    <dgm:pt modelId="{50BEC7B5-0694-45CF-B6D1-A1AC14B90472}" type="sibTrans" cxnId="{4023DF63-8058-4149-B368-E2013EE65149}">
      <dgm:prSet custT="1"/>
      <dgm:spPr/>
      <dgm:t>
        <a:bodyPr/>
        <a:lstStyle/>
        <a:p>
          <a:endParaRPr lang="zh-TW" altLang="en-US" sz="900"/>
        </a:p>
      </dgm:t>
    </dgm:pt>
    <dgm:pt modelId="{3D35DC14-A61F-48C6-994E-B5D719DFA94B}" type="parTrans" cxnId="{4023DF63-8058-4149-B368-E2013EE65149}">
      <dgm:prSet/>
      <dgm:spPr/>
      <dgm:t>
        <a:bodyPr/>
        <a:lstStyle/>
        <a:p>
          <a:endParaRPr lang="zh-TW" altLang="en-US" sz="1800"/>
        </a:p>
      </dgm:t>
    </dgm:pt>
    <dgm:pt modelId="{0F6A356F-6870-4306-B6F5-D239AAAE38DD}" type="pres">
      <dgm:prSet presAssocID="{A6D61091-6F00-4EAD-BA50-878255615B8D}" presName="Name0" presStyleCnt="0">
        <dgm:presLayoutVars>
          <dgm:dir/>
          <dgm:resizeHandles val="exact"/>
        </dgm:presLayoutVars>
      </dgm:prSet>
      <dgm:spPr/>
    </dgm:pt>
    <dgm:pt modelId="{287F4019-E416-495B-916A-2D0F31D64BBD}" type="pres">
      <dgm:prSet presAssocID="{23B84679-31B5-4154-BB59-C167A17F3C16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C7D2EF-36E5-493A-AA80-EB7CF5937F12}" type="pres">
      <dgm:prSet presAssocID="{87C05B98-4729-402A-B019-8024CAD84DFA}" presName="sibTrans" presStyleLbl="sibTrans2D1" presStyleIdx="0" presStyleCnt="7" custLinFactNeighborY="-41373"/>
      <dgm:spPr/>
      <dgm:t>
        <a:bodyPr/>
        <a:lstStyle/>
        <a:p>
          <a:endParaRPr lang="zh-TW" altLang="en-US"/>
        </a:p>
      </dgm:t>
    </dgm:pt>
    <dgm:pt modelId="{DC8DA3AD-367D-4CF5-9627-9C1524276BC2}" type="pres">
      <dgm:prSet presAssocID="{87C05B98-4729-402A-B019-8024CAD84DFA}" presName="connectorText" presStyleLbl="sibTrans2D1" presStyleIdx="0" presStyleCnt="7"/>
      <dgm:spPr/>
      <dgm:t>
        <a:bodyPr/>
        <a:lstStyle/>
        <a:p>
          <a:endParaRPr lang="zh-TW" altLang="en-US"/>
        </a:p>
      </dgm:t>
    </dgm:pt>
    <dgm:pt modelId="{09B3415B-C541-451D-B0A6-0E601F015199}" type="pres">
      <dgm:prSet presAssocID="{E202CBF3-D8EA-4E2E-8C09-B907C9B42E89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D3729C2-E3C6-4FEB-9A17-F2F67CB855EA}" type="pres">
      <dgm:prSet presAssocID="{50BEC7B5-0694-45CF-B6D1-A1AC14B90472}" presName="sibTrans" presStyleLbl="sibTrans2D1" presStyleIdx="1" presStyleCnt="7" custLinFactNeighborY="-41373"/>
      <dgm:spPr/>
      <dgm:t>
        <a:bodyPr/>
        <a:lstStyle/>
        <a:p>
          <a:endParaRPr lang="zh-TW" altLang="en-US"/>
        </a:p>
      </dgm:t>
    </dgm:pt>
    <dgm:pt modelId="{5E2ED03E-A82C-42B6-B364-94F431D239F3}" type="pres">
      <dgm:prSet presAssocID="{50BEC7B5-0694-45CF-B6D1-A1AC14B90472}" presName="connectorText" presStyleLbl="sibTrans2D1" presStyleIdx="1" presStyleCnt="7"/>
      <dgm:spPr/>
      <dgm:t>
        <a:bodyPr/>
        <a:lstStyle/>
        <a:p>
          <a:endParaRPr lang="zh-TW" altLang="en-US"/>
        </a:p>
      </dgm:t>
    </dgm:pt>
    <dgm:pt modelId="{33E87E00-D73F-4707-B12C-8E7C36E14692}" type="pres">
      <dgm:prSet presAssocID="{11ED8B69-4F12-4A37-80EA-CE79DF062504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56C2364-73BA-40CD-A190-E84DEB6EDEC6}" type="pres">
      <dgm:prSet presAssocID="{CAC5AA67-FCFE-476E-9607-39078A44AB57}" presName="sibTrans" presStyleLbl="sibTrans2D1" presStyleIdx="2" presStyleCnt="7" custLinFactNeighborY="-41373"/>
      <dgm:spPr/>
      <dgm:t>
        <a:bodyPr/>
        <a:lstStyle/>
        <a:p>
          <a:endParaRPr lang="zh-TW" altLang="en-US"/>
        </a:p>
      </dgm:t>
    </dgm:pt>
    <dgm:pt modelId="{DC8983AF-3A4C-4137-A863-5558235549B9}" type="pres">
      <dgm:prSet presAssocID="{CAC5AA67-FCFE-476E-9607-39078A44AB57}" presName="connectorText" presStyleLbl="sibTrans2D1" presStyleIdx="2" presStyleCnt="7"/>
      <dgm:spPr/>
      <dgm:t>
        <a:bodyPr/>
        <a:lstStyle/>
        <a:p>
          <a:endParaRPr lang="zh-TW" altLang="en-US"/>
        </a:p>
      </dgm:t>
    </dgm:pt>
    <dgm:pt modelId="{F931FAD4-6B9A-44EE-B9EB-3939FEFE85E7}" type="pres">
      <dgm:prSet presAssocID="{2E278E28-2CD5-4AA9-846A-6986D1284733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66B771E-A8CB-4CE4-AB8B-29BBC6F1F99E}" type="pres">
      <dgm:prSet presAssocID="{B1254B5A-4336-4537-B9CC-3C98C3F84594}" presName="sibTrans" presStyleLbl="sibTrans2D1" presStyleIdx="3" presStyleCnt="7" custLinFactNeighborY="-41373"/>
      <dgm:spPr/>
      <dgm:t>
        <a:bodyPr/>
        <a:lstStyle/>
        <a:p>
          <a:endParaRPr lang="zh-TW" altLang="en-US"/>
        </a:p>
      </dgm:t>
    </dgm:pt>
    <dgm:pt modelId="{D4FC64DB-68E1-4CFD-9496-D935B41B7C4A}" type="pres">
      <dgm:prSet presAssocID="{B1254B5A-4336-4537-B9CC-3C98C3F84594}" presName="connectorText" presStyleLbl="sibTrans2D1" presStyleIdx="3" presStyleCnt="7"/>
      <dgm:spPr/>
      <dgm:t>
        <a:bodyPr/>
        <a:lstStyle/>
        <a:p>
          <a:endParaRPr lang="zh-TW" altLang="en-US"/>
        </a:p>
      </dgm:t>
    </dgm:pt>
    <dgm:pt modelId="{59E7B66E-2701-4AC6-9CE4-2F810F685578}" type="pres">
      <dgm:prSet presAssocID="{5839D210-24B6-4A46-881D-E2F7363673A3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E34D339-74AE-4549-AD4F-BEF097B7244F}" type="pres">
      <dgm:prSet presAssocID="{DB98AFE1-073F-4B19-AEC6-52955B51A3C0}" presName="sibTrans" presStyleLbl="sibTrans2D1" presStyleIdx="4" presStyleCnt="7" custLinFactNeighborY="-41373"/>
      <dgm:spPr/>
      <dgm:t>
        <a:bodyPr/>
        <a:lstStyle/>
        <a:p>
          <a:endParaRPr lang="zh-TW" altLang="en-US"/>
        </a:p>
      </dgm:t>
    </dgm:pt>
    <dgm:pt modelId="{3067CEC3-10D6-429C-981E-8CB13D07D20B}" type="pres">
      <dgm:prSet presAssocID="{DB98AFE1-073F-4B19-AEC6-52955B51A3C0}" presName="connectorText" presStyleLbl="sibTrans2D1" presStyleIdx="4" presStyleCnt="7"/>
      <dgm:spPr/>
      <dgm:t>
        <a:bodyPr/>
        <a:lstStyle/>
        <a:p>
          <a:endParaRPr lang="zh-TW" altLang="en-US"/>
        </a:p>
      </dgm:t>
    </dgm:pt>
    <dgm:pt modelId="{616EA67A-EF53-4B88-B069-EC060ED3C758}" type="pres">
      <dgm:prSet presAssocID="{5B40D15F-7FE1-4519-AE84-59A1188F4DD4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08A92FD-8C13-4388-B5E6-E429DE4AB040}" type="pres">
      <dgm:prSet presAssocID="{0839BECD-7651-40BC-A66E-B9FC0DDFACA3}" presName="sibTrans" presStyleLbl="sibTrans2D1" presStyleIdx="5" presStyleCnt="7" custLinFactNeighborY="-41373"/>
      <dgm:spPr/>
      <dgm:t>
        <a:bodyPr/>
        <a:lstStyle/>
        <a:p>
          <a:endParaRPr lang="zh-TW" altLang="en-US"/>
        </a:p>
      </dgm:t>
    </dgm:pt>
    <dgm:pt modelId="{45156666-435F-458A-9584-E0BBE4F5563A}" type="pres">
      <dgm:prSet presAssocID="{0839BECD-7651-40BC-A66E-B9FC0DDFACA3}" presName="connectorText" presStyleLbl="sibTrans2D1" presStyleIdx="5" presStyleCnt="7"/>
      <dgm:spPr/>
      <dgm:t>
        <a:bodyPr/>
        <a:lstStyle/>
        <a:p>
          <a:endParaRPr lang="zh-TW" altLang="en-US"/>
        </a:p>
      </dgm:t>
    </dgm:pt>
    <dgm:pt modelId="{E1FDE1E8-B4E0-42C3-8E21-DC7CBD2246D2}" type="pres">
      <dgm:prSet presAssocID="{EC7D5BDA-4748-484D-BF78-6C25E2D59A5A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543459F-7F46-470A-86B2-8C1727E05BD0}" type="pres">
      <dgm:prSet presAssocID="{08E73954-B9E9-4262-AFE6-41DE415FCBC1}" presName="sibTrans" presStyleLbl="sibTrans2D1" presStyleIdx="6" presStyleCnt="7" custLinFactNeighborY="-41373"/>
      <dgm:spPr/>
      <dgm:t>
        <a:bodyPr/>
        <a:lstStyle/>
        <a:p>
          <a:endParaRPr lang="zh-TW" altLang="en-US"/>
        </a:p>
      </dgm:t>
    </dgm:pt>
    <dgm:pt modelId="{EC651510-F13E-4CB0-B9D7-71A67BEDCFD6}" type="pres">
      <dgm:prSet presAssocID="{08E73954-B9E9-4262-AFE6-41DE415FCBC1}" presName="connectorText" presStyleLbl="sibTrans2D1" presStyleIdx="6" presStyleCnt="7"/>
      <dgm:spPr/>
      <dgm:t>
        <a:bodyPr/>
        <a:lstStyle/>
        <a:p>
          <a:endParaRPr lang="zh-TW" altLang="en-US"/>
        </a:p>
      </dgm:t>
    </dgm:pt>
    <dgm:pt modelId="{0F251260-19D7-4354-8406-0BDB8B2286B5}" type="pres">
      <dgm:prSet presAssocID="{496E3FF7-BB3A-455F-92B2-7F28C1B14A76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DF6396C-7A3E-4000-86D1-33D236CC69CD}" srcId="{A6D61091-6F00-4EAD-BA50-878255615B8D}" destId="{5839D210-24B6-4A46-881D-E2F7363673A3}" srcOrd="4" destOrd="0" parTransId="{5EA882CC-6754-4733-A81D-1B81A6AAD1DE}" sibTransId="{DB98AFE1-073F-4B19-AEC6-52955B51A3C0}"/>
    <dgm:cxn modelId="{EFE6EB80-3BAF-4B58-B762-746E576D064D}" type="presOf" srcId="{B1254B5A-4336-4537-B9CC-3C98C3F84594}" destId="{D4FC64DB-68E1-4CFD-9496-D935B41B7C4A}" srcOrd="1" destOrd="0" presId="urn:microsoft.com/office/officeart/2005/8/layout/process1"/>
    <dgm:cxn modelId="{60517491-F591-49FC-8199-F2DF03CE4E20}" type="presOf" srcId="{EC7D5BDA-4748-484D-BF78-6C25E2D59A5A}" destId="{E1FDE1E8-B4E0-42C3-8E21-DC7CBD2246D2}" srcOrd="0" destOrd="0" presId="urn:microsoft.com/office/officeart/2005/8/layout/process1"/>
    <dgm:cxn modelId="{B1487CAD-63D0-4C42-BB60-B3C2AE4C003E}" type="presOf" srcId="{08E73954-B9E9-4262-AFE6-41DE415FCBC1}" destId="{EC651510-F13E-4CB0-B9D7-71A67BEDCFD6}" srcOrd="1" destOrd="0" presId="urn:microsoft.com/office/officeart/2005/8/layout/process1"/>
    <dgm:cxn modelId="{C0B79AEC-D390-4DAC-8937-1483AAC53AB9}" type="presOf" srcId="{5839D210-24B6-4A46-881D-E2F7363673A3}" destId="{59E7B66E-2701-4AC6-9CE4-2F810F685578}" srcOrd="0" destOrd="0" presId="urn:microsoft.com/office/officeart/2005/8/layout/process1"/>
    <dgm:cxn modelId="{3F636A18-E956-440B-848A-A09191FE1CBB}" type="presOf" srcId="{DB98AFE1-073F-4B19-AEC6-52955B51A3C0}" destId="{3067CEC3-10D6-429C-981E-8CB13D07D20B}" srcOrd="1" destOrd="0" presId="urn:microsoft.com/office/officeart/2005/8/layout/process1"/>
    <dgm:cxn modelId="{131109F9-F03F-4F84-81F6-EA9BBD2C51D3}" type="presOf" srcId="{A6D61091-6F00-4EAD-BA50-878255615B8D}" destId="{0F6A356F-6870-4306-B6F5-D239AAAE38DD}" srcOrd="0" destOrd="0" presId="urn:microsoft.com/office/officeart/2005/8/layout/process1"/>
    <dgm:cxn modelId="{4023DF63-8058-4149-B368-E2013EE65149}" srcId="{A6D61091-6F00-4EAD-BA50-878255615B8D}" destId="{E202CBF3-D8EA-4E2E-8C09-B907C9B42E89}" srcOrd="1" destOrd="0" parTransId="{3D35DC14-A61F-48C6-994E-B5D719DFA94B}" sibTransId="{50BEC7B5-0694-45CF-B6D1-A1AC14B90472}"/>
    <dgm:cxn modelId="{E8ACD025-DAAB-4964-B315-926A51D60D92}" type="presOf" srcId="{DB98AFE1-073F-4B19-AEC6-52955B51A3C0}" destId="{BE34D339-74AE-4549-AD4F-BEF097B7244F}" srcOrd="0" destOrd="0" presId="urn:microsoft.com/office/officeart/2005/8/layout/process1"/>
    <dgm:cxn modelId="{72A4BABA-645E-4AC8-8B35-E5BE961C9233}" type="presOf" srcId="{87C05B98-4729-402A-B019-8024CAD84DFA}" destId="{DC8DA3AD-367D-4CF5-9627-9C1524276BC2}" srcOrd="1" destOrd="0" presId="urn:microsoft.com/office/officeart/2005/8/layout/process1"/>
    <dgm:cxn modelId="{25BB4A1D-C955-47FA-AF6B-C6B4EF51A276}" type="presOf" srcId="{2E278E28-2CD5-4AA9-846A-6986D1284733}" destId="{F931FAD4-6B9A-44EE-B9EB-3939FEFE85E7}" srcOrd="0" destOrd="0" presId="urn:microsoft.com/office/officeart/2005/8/layout/process1"/>
    <dgm:cxn modelId="{4D92AD70-3BF2-41E7-B88A-E64E5302CECF}" srcId="{A6D61091-6F00-4EAD-BA50-878255615B8D}" destId="{496E3FF7-BB3A-455F-92B2-7F28C1B14A76}" srcOrd="7" destOrd="0" parTransId="{76C60750-E99F-44FD-89B7-505A069CBE96}" sibTransId="{C02D3490-14DE-4354-AA7F-125E3F7D1B7D}"/>
    <dgm:cxn modelId="{DDC71273-E624-4341-AF77-97F6D569B754}" srcId="{A6D61091-6F00-4EAD-BA50-878255615B8D}" destId="{11ED8B69-4F12-4A37-80EA-CE79DF062504}" srcOrd="2" destOrd="0" parTransId="{91F0C643-447E-4F35-B762-5E0D74A39E52}" sibTransId="{CAC5AA67-FCFE-476E-9607-39078A44AB57}"/>
    <dgm:cxn modelId="{F6D1640D-AEDD-4C2D-BC33-6C65A4819AF7}" type="presOf" srcId="{496E3FF7-BB3A-455F-92B2-7F28C1B14A76}" destId="{0F251260-19D7-4354-8406-0BDB8B2286B5}" srcOrd="0" destOrd="0" presId="urn:microsoft.com/office/officeart/2005/8/layout/process1"/>
    <dgm:cxn modelId="{FD5E20F9-23DD-4A59-9E8B-C4D9B3A2A651}" type="presOf" srcId="{CAC5AA67-FCFE-476E-9607-39078A44AB57}" destId="{DC8983AF-3A4C-4137-A863-5558235549B9}" srcOrd="1" destOrd="0" presId="urn:microsoft.com/office/officeart/2005/8/layout/process1"/>
    <dgm:cxn modelId="{E82D59E8-840E-460F-9EAC-52D8E76BE604}" type="presOf" srcId="{E202CBF3-D8EA-4E2E-8C09-B907C9B42E89}" destId="{09B3415B-C541-451D-B0A6-0E601F015199}" srcOrd="0" destOrd="0" presId="urn:microsoft.com/office/officeart/2005/8/layout/process1"/>
    <dgm:cxn modelId="{5C236581-830D-4A76-A1AB-A9FF75585BC2}" type="presOf" srcId="{5B40D15F-7FE1-4519-AE84-59A1188F4DD4}" destId="{616EA67A-EF53-4B88-B069-EC060ED3C758}" srcOrd="0" destOrd="0" presId="urn:microsoft.com/office/officeart/2005/8/layout/process1"/>
    <dgm:cxn modelId="{088914E2-8B7C-4F01-A4BD-0A607BF3584B}" type="presOf" srcId="{0839BECD-7651-40BC-A66E-B9FC0DDFACA3}" destId="{908A92FD-8C13-4388-B5E6-E429DE4AB040}" srcOrd="0" destOrd="0" presId="urn:microsoft.com/office/officeart/2005/8/layout/process1"/>
    <dgm:cxn modelId="{8E8A310C-86D3-417B-830C-B5719636DE4D}" type="presOf" srcId="{50BEC7B5-0694-45CF-B6D1-A1AC14B90472}" destId="{5E2ED03E-A82C-42B6-B364-94F431D239F3}" srcOrd="1" destOrd="0" presId="urn:microsoft.com/office/officeart/2005/8/layout/process1"/>
    <dgm:cxn modelId="{4828E025-B5C2-4FC2-A52F-8790F2295035}" type="presOf" srcId="{23B84679-31B5-4154-BB59-C167A17F3C16}" destId="{287F4019-E416-495B-916A-2D0F31D64BBD}" srcOrd="0" destOrd="0" presId="urn:microsoft.com/office/officeart/2005/8/layout/process1"/>
    <dgm:cxn modelId="{670BFEE9-1FCD-498B-B770-1CBE06F33A50}" srcId="{A6D61091-6F00-4EAD-BA50-878255615B8D}" destId="{23B84679-31B5-4154-BB59-C167A17F3C16}" srcOrd="0" destOrd="0" parTransId="{76017141-E9C7-4CCB-9916-EA886C3843B6}" sibTransId="{87C05B98-4729-402A-B019-8024CAD84DFA}"/>
    <dgm:cxn modelId="{D52E4D53-CD02-40E1-8C95-BA7B80166E3C}" srcId="{A6D61091-6F00-4EAD-BA50-878255615B8D}" destId="{2E278E28-2CD5-4AA9-846A-6986D1284733}" srcOrd="3" destOrd="0" parTransId="{EACB6654-2F45-457F-84CF-B901DE0BE46E}" sibTransId="{B1254B5A-4336-4537-B9CC-3C98C3F84594}"/>
    <dgm:cxn modelId="{BF635169-FDB4-44A1-B37F-F1704D49260A}" type="presOf" srcId="{08E73954-B9E9-4262-AFE6-41DE415FCBC1}" destId="{0543459F-7F46-470A-86B2-8C1727E05BD0}" srcOrd="0" destOrd="0" presId="urn:microsoft.com/office/officeart/2005/8/layout/process1"/>
    <dgm:cxn modelId="{5A6A2065-6330-4EAE-A1A2-C316488CE7A0}" type="presOf" srcId="{0839BECD-7651-40BC-A66E-B9FC0DDFACA3}" destId="{45156666-435F-458A-9584-E0BBE4F5563A}" srcOrd="1" destOrd="0" presId="urn:microsoft.com/office/officeart/2005/8/layout/process1"/>
    <dgm:cxn modelId="{A1F63C6F-9B2D-4751-AA4E-CAD2191DDB38}" srcId="{A6D61091-6F00-4EAD-BA50-878255615B8D}" destId="{5B40D15F-7FE1-4519-AE84-59A1188F4DD4}" srcOrd="5" destOrd="0" parTransId="{BBBB59AA-2644-4E24-BC1A-6693D0CF53C4}" sibTransId="{0839BECD-7651-40BC-A66E-B9FC0DDFACA3}"/>
    <dgm:cxn modelId="{68874447-FF36-4759-8832-7B9600658BBE}" type="presOf" srcId="{11ED8B69-4F12-4A37-80EA-CE79DF062504}" destId="{33E87E00-D73F-4707-B12C-8E7C36E14692}" srcOrd="0" destOrd="0" presId="urn:microsoft.com/office/officeart/2005/8/layout/process1"/>
    <dgm:cxn modelId="{3004CB25-A7AB-4FA9-886A-E79B67AB3285}" type="presOf" srcId="{50BEC7B5-0694-45CF-B6D1-A1AC14B90472}" destId="{5D3729C2-E3C6-4FEB-9A17-F2F67CB855EA}" srcOrd="0" destOrd="0" presId="urn:microsoft.com/office/officeart/2005/8/layout/process1"/>
    <dgm:cxn modelId="{34A8B605-7C77-42B7-A3A1-8969D167A977}" type="presOf" srcId="{B1254B5A-4336-4537-B9CC-3C98C3F84594}" destId="{866B771E-A8CB-4CE4-AB8B-29BBC6F1F99E}" srcOrd="0" destOrd="0" presId="urn:microsoft.com/office/officeart/2005/8/layout/process1"/>
    <dgm:cxn modelId="{328BA7D6-6D10-41C3-8B22-E306E988D192}" srcId="{A6D61091-6F00-4EAD-BA50-878255615B8D}" destId="{EC7D5BDA-4748-484D-BF78-6C25E2D59A5A}" srcOrd="6" destOrd="0" parTransId="{324B1633-EEA2-4DD9-89B9-5FC0F637D925}" sibTransId="{08E73954-B9E9-4262-AFE6-41DE415FCBC1}"/>
    <dgm:cxn modelId="{4D15B0FC-8F0B-434C-AFC4-1CC643E94418}" type="presOf" srcId="{CAC5AA67-FCFE-476E-9607-39078A44AB57}" destId="{356C2364-73BA-40CD-A190-E84DEB6EDEC6}" srcOrd="0" destOrd="0" presId="urn:microsoft.com/office/officeart/2005/8/layout/process1"/>
    <dgm:cxn modelId="{7B1A91B7-DD13-4D8A-B435-0565CBA18AA5}" type="presOf" srcId="{87C05B98-4729-402A-B019-8024CAD84DFA}" destId="{0BC7D2EF-36E5-493A-AA80-EB7CF5937F12}" srcOrd="0" destOrd="0" presId="urn:microsoft.com/office/officeart/2005/8/layout/process1"/>
    <dgm:cxn modelId="{4D2DFAA8-149E-4959-93EC-6327CD7F587A}" type="presParOf" srcId="{0F6A356F-6870-4306-B6F5-D239AAAE38DD}" destId="{287F4019-E416-495B-916A-2D0F31D64BBD}" srcOrd="0" destOrd="0" presId="urn:microsoft.com/office/officeart/2005/8/layout/process1"/>
    <dgm:cxn modelId="{35798050-BE5C-4AE5-8D1A-AA682D6F91D3}" type="presParOf" srcId="{0F6A356F-6870-4306-B6F5-D239AAAE38DD}" destId="{0BC7D2EF-36E5-493A-AA80-EB7CF5937F12}" srcOrd="1" destOrd="0" presId="urn:microsoft.com/office/officeart/2005/8/layout/process1"/>
    <dgm:cxn modelId="{D0FBA0E2-CCB4-4962-BD67-27CE8BE1B420}" type="presParOf" srcId="{0BC7D2EF-36E5-493A-AA80-EB7CF5937F12}" destId="{DC8DA3AD-367D-4CF5-9627-9C1524276BC2}" srcOrd="0" destOrd="0" presId="urn:microsoft.com/office/officeart/2005/8/layout/process1"/>
    <dgm:cxn modelId="{6E75BB3E-C20C-4B05-8131-CBCC9F871F31}" type="presParOf" srcId="{0F6A356F-6870-4306-B6F5-D239AAAE38DD}" destId="{09B3415B-C541-451D-B0A6-0E601F015199}" srcOrd="2" destOrd="0" presId="urn:microsoft.com/office/officeart/2005/8/layout/process1"/>
    <dgm:cxn modelId="{120B2595-D95B-45A1-BE48-C30EF4948C55}" type="presParOf" srcId="{0F6A356F-6870-4306-B6F5-D239AAAE38DD}" destId="{5D3729C2-E3C6-4FEB-9A17-F2F67CB855EA}" srcOrd="3" destOrd="0" presId="urn:microsoft.com/office/officeart/2005/8/layout/process1"/>
    <dgm:cxn modelId="{AFE2ED41-6827-4C40-8437-60E660F8B233}" type="presParOf" srcId="{5D3729C2-E3C6-4FEB-9A17-F2F67CB855EA}" destId="{5E2ED03E-A82C-42B6-B364-94F431D239F3}" srcOrd="0" destOrd="0" presId="urn:microsoft.com/office/officeart/2005/8/layout/process1"/>
    <dgm:cxn modelId="{E65098CE-595F-462E-9DD5-607192A77B33}" type="presParOf" srcId="{0F6A356F-6870-4306-B6F5-D239AAAE38DD}" destId="{33E87E00-D73F-4707-B12C-8E7C36E14692}" srcOrd="4" destOrd="0" presId="urn:microsoft.com/office/officeart/2005/8/layout/process1"/>
    <dgm:cxn modelId="{558DD528-9FFD-4A10-A4FA-DAD9F10F0C3B}" type="presParOf" srcId="{0F6A356F-6870-4306-B6F5-D239AAAE38DD}" destId="{356C2364-73BA-40CD-A190-E84DEB6EDEC6}" srcOrd="5" destOrd="0" presId="urn:microsoft.com/office/officeart/2005/8/layout/process1"/>
    <dgm:cxn modelId="{BFEADB75-FE06-41F6-9E44-0A0885290AE4}" type="presParOf" srcId="{356C2364-73BA-40CD-A190-E84DEB6EDEC6}" destId="{DC8983AF-3A4C-4137-A863-5558235549B9}" srcOrd="0" destOrd="0" presId="urn:microsoft.com/office/officeart/2005/8/layout/process1"/>
    <dgm:cxn modelId="{4F2867F2-E4E5-4F33-AE60-EFB3649F1B6B}" type="presParOf" srcId="{0F6A356F-6870-4306-B6F5-D239AAAE38DD}" destId="{F931FAD4-6B9A-44EE-B9EB-3939FEFE85E7}" srcOrd="6" destOrd="0" presId="urn:microsoft.com/office/officeart/2005/8/layout/process1"/>
    <dgm:cxn modelId="{26E8E7C8-D117-47F8-A478-207C0E16F21C}" type="presParOf" srcId="{0F6A356F-6870-4306-B6F5-D239AAAE38DD}" destId="{866B771E-A8CB-4CE4-AB8B-29BBC6F1F99E}" srcOrd="7" destOrd="0" presId="urn:microsoft.com/office/officeart/2005/8/layout/process1"/>
    <dgm:cxn modelId="{ACC3C9A0-25DF-46C9-922D-6C0071DFAC1B}" type="presParOf" srcId="{866B771E-A8CB-4CE4-AB8B-29BBC6F1F99E}" destId="{D4FC64DB-68E1-4CFD-9496-D935B41B7C4A}" srcOrd="0" destOrd="0" presId="urn:microsoft.com/office/officeart/2005/8/layout/process1"/>
    <dgm:cxn modelId="{E0E38A19-74C1-4842-8A0F-A08397014309}" type="presParOf" srcId="{0F6A356F-6870-4306-B6F5-D239AAAE38DD}" destId="{59E7B66E-2701-4AC6-9CE4-2F810F685578}" srcOrd="8" destOrd="0" presId="urn:microsoft.com/office/officeart/2005/8/layout/process1"/>
    <dgm:cxn modelId="{611B0F3B-DD24-4D08-9AEF-3337736234F3}" type="presParOf" srcId="{0F6A356F-6870-4306-B6F5-D239AAAE38DD}" destId="{BE34D339-74AE-4549-AD4F-BEF097B7244F}" srcOrd="9" destOrd="0" presId="urn:microsoft.com/office/officeart/2005/8/layout/process1"/>
    <dgm:cxn modelId="{78F80EC0-6FC0-4124-9C4A-CBEDEF252FCB}" type="presParOf" srcId="{BE34D339-74AE-4549-AD4F-BEF097B7244F}" destId="{3067CEC3-10D6-429C-981E-8CB13D07D20B}" srcOrd="0" destOrd="0" presId="urn:microsoft.com/office/officeart/2005/8/layout/process1"/>
    <dgm:cxn modelId="{E49BBA67-5986-4B86-B7CA-C177105F5CD5}" type="presParOf" srcId="{0F6A356F-6870-4306-B6F5-D239AAAE38DD}" destId="{616EA67A-EF53-4B88-B069-EC060ED3C758}" srcOrd="10" destOrd="0" presId="urn:microsoft.com/office/officeart/2005/8/layout/process1"/>
    <dgm:cxn modelId="{A2C8C5E6-4E0D-474A-BD07-7A992E999970}" type="presParOf" srcId="{0F6A356F-6870-4306-B6F5-D239AAAE38DD}" destId="{908A92FD-8C13-4388-B5E6-E429DE4AB040}" srcOrd="11" destOrd="0" presId="urn:microsoft.com/office/officeart/2005/8/layout/process1"/>
    <dgm:cxn modelId="{6A0296E1-215E-43D6-8502-A3A102443ACA}" type="presParOf" srcId="{908A92FD-8C13-4388-B5E6-E429DE4AB040}" destId="{45156666-435F-458A-9584-E0BBE4F5563A}" srcOrd="0" destOrd="0" presId="urn:microsoft.com/office/officeart/2005/8/layout/process1"/>
    <dgm:cxn modelId="{23EE3746-FEC6-43AF-8A03-A61BCE26936A}" type="presParOf" srcId="{0F6A356F-6870-4306-B6F5-D239AAAE38DD}" destId="{E1FDE1E8-B4E0-42C3-8E21-DC7CBD2246D2}" srcOrd="12" destOrd="0" presId="urn:microsoft.com/office/officeart/2005/8/layout/process1"/>
    <dgm:cxn modelId="{A210DCBA-33C5-48FF-8BC0-DE6D995C7E60}" type="presParOf" srcId="{0F6A356F-6870-4306-B6F5-D239AAAE38DD}" destId="{0543459F-7F46-470A-86B2-8C1727E05BD0}" srcOrd="13" destOrd="0" presId="urn:microsoft.com/office/officeart/2005/8/layout/process1"/>
    <dgm:cxn modelId="{5B18FDA8-C69E-4ECC-83E3-48530A6A2B44}" type="presParOf" srcId="{0543459F-7F46-470A-86B2-8C1727E05BD0}" destId="{EC651510-F13E-4CB0-B9D7-71A67BEDCFD6}" srcOrd="0" destOrd="0" presId="urn:microsoft.com/office/officeart/2005/8/layout/process1"/>
    <dgm:cxn modelId="{0F3BEBA5-3857-4970-A679-10C8BED4EA86}" type="presParOf" srcId="{0F6A356F-6870-4306-B6F5-D239AAAE38DD}" destId="{0F251260-19D7-4354-8406-0BDB8B2286B5}" srcOrd="1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778A6C9-B17A-4737-8352-AF3FBD298C18}" type="doc">
      <dgm:prSet loTypeId="urn:microsoft.com/office/officeart/2005/8/layout/venn1" loCatId="relationship" qsTypeId="urn:microsoft.com/office/officeart/2005/8/quickstyle/simple1" qsCatId="simple" csTypeId="urn:microsoft.com/office/officeart/2005/8/colors/colorful2" csCatId="colorful" phldr="1"/>
      <dgm:spPr/>
    </dgm:pt>
    <dgm:pt modelId="{E1C70487-44FB-4775-8001-E458448A3A06}">
      <dgm:prSet phldrT="[文字]"/>
      <dgm:spPr/>
      <dgm:t>
        <a:bodyPr/>
        <a:lstStyle/>
        <a:p>
          <a:r>
            <a:rPr lang="en-US" altLang="zh-TW" dirty="0" smtClean="0"/>
            <a:t>Authentication</a:t>
          </a:r>
        </a:p>
        <a:p>
          <a:r>
            <a:rPr lang="en-US" altLang="zh-TW" dirty="0" smtClean="0"/>
            <a:t>Protocol</a:t>
          </a:r>
          <a:endParaRPr lang="zh-TW" altLang="en-US" dirty="0"/>
        </a:p>
      </dgm:t>
    </dgm:pt>
    <dgm:pt modelId="{5047A48D-6CBC-42B4-A1FF-FFBC0DF50E7B}" type="parTrans" cxnId="{180E9D46-CE55-4A27-844B-5F5FE32CE004}">
      <dgm:prSet/>
      <dgm:spPr/>
      <dgm:t>
        <a:bodyPr/>
        <a:lstStyle/>
        <a:p>
          <a:endParaRPr lang="zh-TW" altLang="en-US"/>
        </a:p>
      </dgm:t>
    </dgm:pt>
    <dgm:pt modelId="{7C2FC350-0FFF-4369-8EF4-ED570CA55317}" type="sibTrans" cxnId="{180E9D46-CE55-4A27-844B-5F5FE32CE004}">
      <dgm:prSet/>
      <dgm:spPr/>
      <dgm:t>
        <a:bodyPr/>
        <a:lstStyle/>
        <a:p>
          <a:endParaRPr lang="zh-TW" altLang="en-US"/>
        </a:p>
      </dgm:t>
    </dgm:pt>
    <dgm:pt modelId="{05FD030C-B7F3-45F6-BF8F-C9EBE88B08A0}">
      <dgm:prSet phldrT="[文字]"/>
      <dgm:spPr/>
      <dgm:t>
        <a:bodyPr/>
        <a:lstStyle/>
        <a:p>
          <a:r>
            <a:rPr lang="en-US" altLang="zh-TW" dirty="0" smtClean="0"/>
            <a:t>Encryption and Decryption</a:t>
          </a:r>
          <a:endParaRPr lang="zh-TW" altLang="en-US" dirty="0"/>
        </a:p>
      </dgm:t>
    </dgm:pt>
    <dgm:pt modelId="{F10E950E-D14E-40F4-9BEE-B7382909DCF7}" type="parTrans" cxnId="{2D734FAB-2A14-4328-A818-7030FCA40999}">
      <dgm:prSet/>
      <dgm:spPr/>
      <dgm:t>
        <a:bodyPr/>
        <a:lstStyle/>
        <a:p>
          <a:endParaRPr lang="zh-TW" altLang="en-US"/>
        </a:p>
      </dgm:t>
    </dgm:pt>
    <dgm:pt modelId="{F3B85CFE-531E-4ACA-B55B-1817C2EC13EC}" type="sibTrans" cxnId="{2D734FAB-2A14-4328-A818-7030FCA40999}">
      <dgm:prSet/>
      <dgm:spPr/>
      <dgm:t>
        <a:bodyPr/>
        <a:lstStyle/>
        <a:p>
          <a:endParaRPr lang="zh-TW" altLang="en-US"/>
        </a:p>
      </dgm:t>
    </dgm:pt>
    <dgm:pt modelId="{68E02E98-BD7D-455E-B2D5-0D2157078BE2}">
      <dgm:prSet phldrT="[文字]"/>
      <dgm:spPr/>
      <dgm:t>
        <a:bodyPr/>
        <a:lstStyle/>
        <a:p>
          <a:r>
            <a:rPr lang="en-US" altLang="zh-TW" dirty="0" smtClean="0"/>
            <a:t>Renewability</a:t>
          </a:r>
          <a:endParaRPr lang="zh-TW" altLang="en-US" dirty="0"/>
        </a:p>
      </dgm:t>
    </dgm:pt>
    <dgm:pt modelId="{60B42EB7-9D0E-4A15-8692-1A9AF9F2A05F}" type="parTrans" cxnId="{9A90B4AA-EB17-4F6F-BDEE-8042A4F043F9}">
      <dgm:prSet/>
      <dgm:spPr/>
      <dgm:t>
        <a:bodyPr/>
        <a:lstStyle/>
        <a:p>
          <a:endParaRPr lang="zh-TW" altLang="en-US"/>
        </a:p>
      </dgm:t>
    </dgm:pt>
    <dgm:pt modelId="{6A5D1C69-2880-4401-8530-02F6AFA211C7}" type="sibTrans" cxnId="{9A90B4AA-EB17-4F6F-BDEE-8042A4F043F9}">
      <dgm:prSet/>
      <dgm:spPr/>
      <dgm:t>
        <a:bodyPr/>
        <a:lstStyle/>
        <a:p>
          <a:endParaRPr lang="zh-TW" altLang="en-US"/>
        </a:p>
      </dgm:t>
    </dgm:pt>
    <dgm:pt modelId="{2EBD159F-2AC7-4A47-9681-B0D18748FD88}" type="pres">
      <dgm:prSet presAssocID="{0778A6C9-B17A-4737-8352-AF3FBD298C18}" presName="compositeShape" presStyleCnt="0">
        <dgm:presLayoutVars>
          <dgm:chMax val="7"/>
          <dgm:dir/>
          <dgm:resizeHandles val="exact"/>
        </dgm:presLayoutVars>
      </dgm:prSet>
      <dgm:spPr/>
    </dgm:pt>
    <dgm:pt modelId="{44343D68-F6AF-4C39-8334-EC3B81B598FF}" type="pres">
      <dgm:prSet presAssocID="{E1C70487-44FB-4775-8001-E458448A3A06}" presName="circ1" presStyleLbl="vennNode1" presStyleIdx="0" presStyleCnt="3"/>
      <dgm:spPr/>
      <dgm:t>
        <a:bodyPr/>
        <a:lstStyle/>
        <a:p>
          <a:endParaRPr lang="zh-TW" altLang="en-US"/>
        </a:p>
      </dgm:t>
    </dgm:pt>
    <dgm:pt modelId="{1478CEFD-688C-43DD-8371-D672E4D6D93A}" type="pres">
      <dgm:prSet presAssocID="{E1C70487-44FB-4775-8001-E458448A3A06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E1DB284-D6F0-4533-960F-851EC4EC2694}" type="pres">
      <dgm:prSet presAssocID="{05FD030C-B7F3-45F6-BF8F-C9EBE88B08A0}" presName="circ2" presStyleLbl="vennNode1" presStyleIdx="1" presStyleCnt="3"/>
      <dgm:spPr/>
      <dgm:t>
        <a:bodyPr/>
        <a:lstStyle/>
        <a:p>
          <a:endParaRPr lang="zh-TW" altLang="en-US"/>
        </a:p>
      </dgm:t>
    </dgm:pt>
    <dgm:pt modelId="{4B4DE786-DC40-46A2-9E9C-159931395D9B}" type="pres">
      <dgm:prSet presAssocID="{05FD030C-B7F3-45F6-BF8F-C9EBE88B08A0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ED5045B-DF9C-4877-A334-D6C62D78E93E}" type="pres">
      <dgm:prSet presAssocID="{68E02E98-BD7D-455E-B2D5-0D2157078BE2}" presName="circ3" presStyleLbl="vennNode1" presStyleIdx="2" presStyleCnt="3"/>
      <dgm:spPr/>
      <dgm:t>
        <a:bodyPr/>
        <a:lstStyle/>
        <a:p>
          <a:endParaRPr lang="zh-TW" altLang="en-US"/>
        </a:p>
      </dgm:t>
    </dgm:pt>
    <dgm:pt modelId="{B1725305-0844-4BF4-9581-12028CF7FF1C}" type="pres">
      <dgm:prSet presAssocID="{68E02E98-BD7D-455E-B2D5-0D2157078BE2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1589BFBD-84AE-4A17-91A2-E942E21A23EA}" type="presOf" srcId="{68E02E98-BD7D-455E-B2D5-0D2157078BE2}" destId="{B1725305-0844-4BF4-9581-12028CF7FF1C}" srcOrd="1" destOrd="0" presId="urn:microsoft.com/office/officeart/2005/8/layout/venn1"/>
    <dgm:cxn modelId="{9A90B4AA-EB17-4F6F-BDEE-8042A4F043F9}" srcId="{0778A6C9-B17A-4737-8352-AF3FBD298C18}" destId="{68E02E98-BD7D-455E-B2D5-0D2157078BE2}" srcOrd="2" destOrd="0" parTransId="{60B42EB7-9D0E-4A15-8692-1A9AF9F2A05F}" sibTransId="{6A5D1C69-2880-4401-8530-02F6AFA211C7}"/>
    <dgm:cxn modelId="{F104D233-D279-42A0-8B59-03C8BCFD1671}" type="presOf" srcId="{E1C70487-44FB-4775-8001-E458448A3A06}" destId="{1478CEFD-688C-43DD-8371-D672E4D6D93A}" srcOrd="1" destOrd="0" presId="urn:microsoft.com/office/officeart/2005/8/layout/venn1"/>
    <dgm:cxn modelId="{C93EF0DC-A2E4-42CC-BCCF-692B40A94E06}" type="presOf" srcId="{05FD030C-B7F3-45F6-BF8F-C9EBE88B08A0}" destId="{8E1DB284-D6F0-4533-960F-851EC4EC2694}" srcOrd="0" destOrd="0" presId="urn:microsoft.com/office/officeart/2005/8/layout/venn1"/>
    <dgm:cxn modelId="{893642DD-00C0-4589-8797-943D3BC41BED}" type="presOf" srcId="{05FD030C-B7F3-45F6-BF8F-C9EBE88B08A0}" destId="{4B4DE786-DC40-46A2-9E9C-159931395D9B}" srcOrd="1" destOrd="0" presId="urn:microsoft.com/office/officeart/2005/8/layout/venn1"/>
    <dgm:cxn modelId="{2D734FAB-2A14-4328-A818-7030FCA40999}" srcId="{0778A6C9-B17A-4737-8352-AF3FBD298C18}" destId="{05FD030C-B7F3-45F6-BF8F-C9EBE88B08A0}" srcOrd="1" destOrd="0" parTransId="{F10E950E-D14E-40F4-9BEE-B7382909DCF7}" sibTransId="{F3B85CFE-531E-4ACA-B55B-1817C2EC13EC}"/>
    <dgm:cxn modelId="{78160EEE-78AE-44C9-AAEA-AF2BD4AFEFB0}" type="presOf" srcId="{E1C70487-44FB-4775-8001-E458448A3A06}" destId="{44343D68-F6AF-4C39-8334-EC3B81B598FF}" srcOrd="0" destOrd="0" presId="urn:microsoft.com/office/officeart/2005/8/layout/venn1"/>
    <dgm:cxn modelId="{118E04B6-7D3B-4202-AC71-4EEA48AAE566}" type="presOf" srcId="{68E02E98-BD7D-455E-B2D5-0D2157078BE2}" destId="{7ED5045B-DF9C-4877-A334-D6C62D78E93E}" srcOrd="0" destOrd="0" presId="urn:microsoft.com/office/officeart/2005/8/layout/venn1"/>
    <dgm:cxn modelId="{701B6A82-35A2-4EDF-AFA2-5C93E64F3000}" type="presOf" srcId="{0778A6C9-B17A-4737-8352-AF3FBD298C18}" destId="{2EBD159F-2AC7-4A47-9681-B0D18748FD88}" srcOrd="0" destOrd="0" presId="urn:microsoft.com/office/officeart/2005/8/layout/venn1"/>
    <dgm:cxn modelId="{180E9D46-CE55-4A27-844B-5F5FE32CE004}" srcId="{0778A6C9-B17A-4737-8352-AF3FBD298C18}" destId="{E1C70487-44FB-4775-8001-E458448A3A06}" srcOrd="0" destOrd="0" parTransId="{5047A48D-6CBC-42B4-A1FF-FFBC0DF50E7B}" sibTransId="{7C2FC350-0FFF-4369-8EF4-ED570CA55317}"/>
    <dgm:cxn modelId="{A2C6C3A9-191A-4882-82BC-14045039FFC4}" type="presParOf" srcId="{2EBD159F-2AC7-4A47-9681-B0D18748FD88}" destId="{44343D68-F6AF-4C39-8334-EC3B81B598FF}" srcOrd="0" destOrd="0" presId="urn:microsoft.com/office/officeart/2005/8/layout/venn1"/>
    <dgm:cxn modelId="{BABF4631-6FBB-4422-8DA1-1D40D5607180}" type="presParOf" srcId="{2EBD159F-2AC7-4A47-9681-B0D18748FD88}" destId="{1478CEFD-688C-43DD-8371-D672E4D6D93A}" srcOrd="1" destOrd="0" presId="urn:microsoft.com/office/officeart/2005/8/layout/venn1"/>
    <dgm:cxn modelId="{8FA43761-EB18-43A2-B02E-2CC7229859DD}" type="presParOf" srcId="{2EBD159F-2AC7-4A47-9681-B0D18748FD88}" destId="{8E1DB284-D6F0-4533-960F-851EC4EC2694}" srcOrd="2" destOrd="0" presId="urn:microsoft.com/office/officeart/2005/8/layout/venn1"/>
    <dgm:cxn modelId="{9D0D64DF-A9EC-4AEB-AE3F-FB3062330C2B}" type="presParOf" srcId="{2EBD159F-2AC7-4A47-9681-B0D18748FD88}" destId="{4B4DE786-DC40-46A2-9E9C-159931395D9B}" srcOrd="3" destOrd="0" presId="urn:microsoft.com/office/officeart/2005/8/layout/venn1"/>
    <dgm:cxn modelId="{D22A8F43-3835-43A1-BEE5-743640EA85A0}" type="presParOf" srcId="{2EBD159F-2AC7-4A47-9681-B0D18748FD88}" destId="{7ED5045B-DF9C-4877-A334-D6C62D78E93E}" srcOrd="4" destOrd="0" presId="urn:microsoft.com/office/officeart/2005/8/layout/venn1"/>
    <dgm:cxn modelId="{DD3257B4-58FF-408F-B30B-33E02540FCF6}" type="presParOf" srcId="{2EBD159F-2AC7-4A47-9681-B0D18748FD88}" destId="{B1725305-0844-4BF4-9581-12028CF7FF1C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6D61091-6F00-4EAD-BA50-878255615B8D}" type="doc">
      <dgm:prSet loTypeId="urn:microsoft.com/office/officeart/2005/8/layout/process1" loCatId="process" qsTypeId="urn:microsoft.com/office/officeart/2005/8/quickstyle/simple1" qsCatId="simple" csTypeId="urn:microsoft.com/office/officeart/2005/8/colors/accent3_1" csCatId="accent3" phldr="1"/>
      <dgm:spPr/>
    </dgm:pt>
    <dgm:pt modelId="{496E3FF7-BB3A-455F-92B2-7F28C1B14A76}">
      <dgm:prSet phldrT="[文字]" custT="1"/>
      <dgm:spPr/>
      <dgm:t>
        <a:bodyPr/>
        <a:lstStyle/>
        <a:p>
          <a:r>
            <a:rPr lang="en-US" altLang="zh-TW" sz="1600" dirty="0" err="1" smtClean="0"/>
            <a:t>AddRoundKey</a:t>
          </a:r>
          <a:r>
            <a:rPr lang="en-US" altLang="zh-TW" sz="1600" dirty="0" smtClean="0"/>
            <a:t>()</a:t>
          </a:r>
          <a:endParaRPr lang="zh-TW" altLang="en-US" sz="1600" dirty="0"/>
        </a:p>
      </dgm:t>
    </dgm:pt>
    <dgm:pt modelId="{76C60750-E99F-44FD-89B7-505A069CBE96}" type="parTrans" cxnId="{4D92AD70-3BF2-41E7-B88A-E64E5302CECF}">
      <dgm:prSet/>
      <dgm:spPr/>
      <dgm:t>
        <a:bodyPr/>
        <a:lstStyle/>
        <a:p>
          <a:endParaRPr lang="zh-TW" altLang="en-US" sz="2800"/>
        </a:p>
      </dgm:t>
    </dgm:pt>
    <dgm:pt modelId="{C02D3490-14DE-4354-AA7F-125E3F7D1B7D}" type="sibTrans" cxnId="{4D92AD70-3BF2-41E7-B88A-E64E5302CECF}">
      <dgm:prSet/>
      <dgm:spPr/>
      <dgm:t>
        <a:bodyPr/>
        <a:lstStyle/>
        <a:p>
          <a:endParaRPr lang="zh-TW" altLang="en-US" sz="2800"/>
        </a:p>
      </dgm:t>
    </dgm:pt>
    <dgm:pt modelId="{EC7D5BDA-4748-484D-BF78-6C25E2D59A5A}">
      <dgm:prSet phldrT="[文字]" custT="1"/>
      <dgm:spPr/>
      <dgm:t>
        <a:bodyPr/>
        <a:lstStyle/>
        <a:p>
          <a:r>
            <a:rPr lang="en-US" altLang="zh-TW" sz="1600" dirty="0" err="1" smtClean="0"/>
            <a:t>MixColumns</a:t>
          </a:r>
          <a:r>
            <a:rPr lang="en-US" altLang="zh-TW" sz="1600" dirty="0" smtClean="0"/>
            <a:t>()</a:t>
          </a:r>
          <a:endParaRPr lang="zh-TW" altLang="en-US" sz="1600" dirty="0"/>
        </a:p>
      </dgm:t>
    </dgm:pt>
    <dgm:pt modelId="{08E73954-B9E9-4262-AFE6-41DE415FCBC1}" type="sibTrans" cxnId="{328BA7D6-6D10-41C3-8B22-E306E988D192}">
      <dgm:prSet custT="1"/>
      <dgm:spPr/>
      <dgm:t>
        <a:bodyPr/>
        <a:lstStyle/>
        <a:p>
          <a:endParaRPr lang="zh-TW" altLang="en-US" sz="1100"/>
        </a:p>
      </dgm:t>
    </dgm:pt>
    <dgm:pt modelId="{324B1633-EEA2-4DD9-89B9-5FC0F637D925}" type="parTrans" cxnId="{328BA7D6-6D10-41C3-8B22-E306E988D192}">
      <dgm:prSet/>
      <dgm:spPr/>
      <dgm:t>
        <a:bodyPr/>
        <a:lstStyle/>
        <a:p>
          <a:endParaRPr lang="zh-TW" altLang="en-US" sz="2800"/>
        </a:p>
      </dgm:t>
    </dgm:pt>
    <dgm:pt modelId="{5B40D15F-7FE1-4519-AE84-59A1188F4DD4}">
      <dgm:prSet phldrT="[文字]" custT="1"/>
      <dgm:spPr/>
      <dgm:t>
        <a:bodyPr/>
        <a:lstStyle/>
        <a:p>
          <a:r>
            <a:rPr lang="en-US" altLang="zh-TW" sz="1600" dirty="0" err="1" smtClean="0"/>
            <a:t>ShiftRows</a:t>
          </a:r>
          <a:r>
            <a:rPr lang="en-US" altLang="zh-TW" sz="1600" dirty="0" smtClean="0"/>
            <a:t>()</a:t>
          </a:r>
          <a:endParaRPr lang="zh-TW" altLang="en-US" sz="1600" dirty="0"/>
        </a:p>
      </dgm:t>
    </dgm:pt>
    <dgm:pt modelId="{0839BECD-7651-40BC-A66E-B9FC0DDFACA3}" type="sibTrans" cxnId="{A1F63C6F-9B2D-4751-AA4E-CAD2191DDB38}">
      <dgm:prSet custT="1"/>
      <dgm:spPr/>
      <dgm:t>
        <a:bodyPr/>
        <a:lstStyle/>
        <a:p>
          <a:endParaRPr lang="zh-TW" altLang="en-US" sz="1100"/>
        </a:p>
      </dgm:t>
    </dgm:pt>
    <dgm:pt modelId="{BBBB59AA-2644-4E24-BC1A-6693D0CF53C4}" type="parTrans" cxnId="{A1F63C6F-9B2D-4751-AA4E-CAD2191DDB38}">
      <dgm:prSet/>
      <dgm:spPr/>
      <dgm:t>
        <a:bodyPr/>
        <a:lstStyle/>
        <a:p>
          <a:endParaRPr lang="zh-TW" altLang="en-US" sz="2800"/>
        </a:p>
      </dgm:t>
    </dgm:pt>
    <dgm:pt modelId="{5839D210-24B6-4A46-881D-E2F7363673A3}">
      <dgm:prSet phldrT="[文字]" custT="1"/>
      <dgm:spPr/>
      <dgm:t>
        <a:bodyPr/>
        <a:lstStyle/>
        <a:p>
          <a:r>
            <a:rPr lang="en-US" altLang="zh-TW" sz="1600" dirty="0" err="1" smtClean="0"/>
            <a:t>SubBytes</a:t>
          </a:r>
          <a:r>
            <a:rPr lang="en-US" altLang="zh-TW" sz="1600" dirty="0" smtClean="0"/>
            <a:t>()</a:t>
          </a:r>
          <a:endParaRPr lang="zh-TW" altLang="en-US" sz="1600" dirty="0"/>
        </a:p>
      </dgm:t>
    </dgm:pt>
    <dgm:pt modelId="{DB98AFE1-073F-4B19-AEC6-52955B51A3C0}" type="sibTrans" cxnId="{0DF6396C-7A3E-4000-86D1-33D236CC69CD}">
      <dgm:prSet custT="1"/>
      <dgm:spPr/>
      <dgm:t>
        <a:bodyPr/>
        <a:lstStyle/>
        <a:p>
          <a:endParaRPr lang="zh-TW" altLang="en-US" sz="1100"/>
        </a:p>
      </dgm:t>
    </dgm:pt>
    <dgm:pt modelId="{5EA882CC-6754-4733-A81D-1B81A6AAD1DE}" type="parTrans" cxnId="{0DF6396C-7A3E-4000-86D1-33D236CC69CD}">
      <dgm:prSet/>
      <dgm:spPr/>
      <dgm:t>
        <a:bodyPr/>
        <a:lstStyle/>
        <a:p>
          <a:endParaRPr lang="zh-TW" altLang="en-US" sz="2800"/>
        </a:p>
      </dgm:t>
    </dgm:pt>
    <dgm:pt modelId="{0F6A356F-6870-4306-B6F5-D239AAAE38DD}" type="pres">
      <dgm:prSet presAssocID="{A6D61091-6F00-4EAD-BA50-878255615B8D}" presName="Name0" presStyleCnt="0">
        <dgm:presLayoutVars>
          <dgm:dir/>
          <dgm:resizeHandles val="exact"/>
        </dgm:presLayoutVars>
      </dgm:prSet>
      <dgm:spPr/>
    </dgm:pt>
    <dgm:pt modelId="{59E7B66E-2701-4AC6-9CE4-2F810F685578}" type="pres">
      <dgm:prSet presAssocID="{5839D210-24B6-4A46-881D-E2F7363673A3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E34D339-74AE-4549-AD4F-BEF097B7244F}" type="pres">
      <dgm:prSet presAssocID="{DB98AFE1-073F-4B19-AEC6-52955B51A3C0}" presName="sibTrans" presStyleLbl="sibTrans2D1" presStyleIdx="0" presStyleCnt="3" custLinFactNeighborY="1257"/>
      <dgm:spPr/>
      <dgm:t>
        <a:bodyPr/>
        <a:lstStyle/>
        <a:p>
          <a:endParaRPr lang="zh-TW" altLang="en-US"/>
        </a:p>
      </dgm:t>
    </dgm:pt>
    <dgm:pt modelId="{3067CEC3-10D6-429C-981E-8CB13D07D20B}" type="pres">
      <dgm:prSet presAssocID="{DB98AFE1-073F-4B19-AEC6-52955B51A3C0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616EA67A-EF53-4B88-B069-EC060ED3C758}" type="pres">
      <dgm:prSet presAssocID="{5B40D15F-7FE1-4519-AE84-59A1188F4DD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08A92FD-8C13-4388-B5E6-E429DE4AB040}" type="pres">
      <dgm:prSet presAssocID="{0839BECD-7651-40BC-A66E-B9FC0DDFACA3}" presName="sibTrans" presStyleLbl="sibTrans2D1" presStyleIdx="1" presStyleCnt="3" custLinFactNeighborY="1257"/>
      <dgm:spPr/>
      <dgm:t>
        <a:bodyPr/>
        <a:lstStyle/>
        <a:p>
          <a:endParaRPr lang="zh-TW" altLang="en-US"/>
        </a:p>
      </dgm:t>
    </dgm:pt>
    <dgm:pt modelId="{45156666-435F-458A-9584-E0BBE4F5563A}" type="pres">
      <dgm:prSet presAssocID="{0839BECD-7651-40BC-A66E-B9FC0DDFACA3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E1FDE1E8-B4E0-42C3-8E21-DC7CBD2246D2}" type="pres">
      <dgm:prSet presAssocID="{EC7D5BDA-4748-484D-BF78-6C25E2D59A5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543459F-7F46-470A-86B2-8C1727E05BD0}" type="pres">
      <dgm:prSet presAssocID="{08E73954-B9E9-4262-AFE6-41DE415FCBC1}" presName="sibTrans" presStyleLbl="sibTrans2D1" presStyleIdx="2" presStyleCnt="3" custLinFactNeighborY="1257"/>
      <dgm:spPr/>
      <dgm:t>
        <a:bodyPr/>
        <a:lstStyle/>
        <a:p>
          <a:endParaRPr lang="zh-TW" altLang="en-US"/>
        </a:p>
      </dgm:t>
    </dgm:pt>
    <dgm:pt modelId="{EC651510-F13E-4CB0-B9D7-71A67BEDCFD6}" type="pres">
      <dgm:prSet presAssocID="{08E73954-B9E9-4262-AFE6-41DE415FCBC1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0F251260-19D7-4354-8406-0BDB8B2286B5}" type="pres">
      <dgm:prSet presAssocID="{496E3FF7-BB3A-455F-92B2-7F28C1B14A7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E8ACD025-DAAB-4964-B315-926A51D60D92}" type="presOf" srcId="{DB98AFE1-073F-4B19-AEC6-52955B51A3C0}" destId="{BE34D339-74AE-4549-AD4F-BEF097B7244F}" srcOrd="0" destOrd="0" presId="urn:microsoft.com/office/officeart/2005/8/layout/process1"/>
    <dgm:cxn modelId="{B1487CAD-63D0-4C42-BB60-B3C2AE4C003E}" type="presOf" srcId="{08E73954-B9E9-4262-AFE6-41DE415FCBC1}" destId="{EC651510-F13E-4CB0-B9D7-71A67BEDCFD6}" srcOrd="1" destOrd="0" presId="urn:microsoft.com/office/officeart/2005/8/layout/process1"/>
    <dgm:cxn modelId="{3F636A18-E956-440B-848A-A09191FE1CBB}" type="presOf" srcId="{DB98AFE1-073F-4B19-AEC6-52955B51A3C0}" destId="{3067CEC3-10D6-429C-981E-8CB13D07D20B}" srcOrd="1" destOrd="0" presId="urn:microsoft.com/office/officeart/2005/8/layout/process1"/>
    <dgm:cxn modelId="{F6D1640D-AEDD-4C2D-BC33-6C65A4819AF7}" type="presOf" srcId="{496E3FF7-BB3A-455F-92B2-7F28C1B14A76}" destId="{0F251260-19D7-4354-8406-0BDB8B2286B5}" srcOrd="0" destOrd="0" presId="urn:microsoft.com/office/officeart/2005/8/layout/process1"/>
    <dgm:cxn modelId="{0DF6396C-7A3E-4000-86D1-33D236CC69CD}" srcId="{A6D61091-6F00-4EAD-BA50-878255615B8D}" destId="{5839D210-24B6-4A46-881D-E2F7363673A3}" srcOrd="0" destOrd="0" parTransId="{5EA882CC-6754-4733-A81D-1B81A6AAD1DE}" sibTransId="{DB98AFE1-073F-4B19-AEC6-52955B51A3C0}"/>
    <dgm:cxn modelId="{BF635169-FDB4-44A1-B37F-F1704D49260A}" type="presOf" srcId="{08E73954-B9E9-4262-AFE6-41DE415FCBC1}" destId="{0543459F-7F46-470A-86B2-8C1727E05BD0}" srcOrd="0" destOrd="0" presId="urn:microsoft.com/office/officeart/2005/8/layout/process1"/>
    <dgm:cxn modelId="{131109F9-F03F-4F84-81F6-EA9BBD2C51D3}" type="presOf" srcId="{A6D61091-6F00-4EAD-BA50-878255615B8D}" destId="{0F6A356F-6870-4306-B6F5-D239AAAE38DD}" srcOrd="0" destOrd="0" presId="urn:microsoft.com/office/officeart/2005/8/layout/process1"/>
    <dgm:cxn modelId="{5C236581-830D-4A76-A1AB-A9FF75585BC2}" type="presOf" srcId="{5B40D15F-7FE1-4519-AE84-59A1188F4DD4}" destId="{616EA67A-EF53-4B88-B069-EC060ED3C758}" srcOrd="0" destOrd="0" presId="urn:microsoft.com/office/officeart/2005/8/layout/process1"/>
    <dgm:cxn modelId="{088914E2-8B7C-4F01-A4BD-0A607BF3584B}" type="presOf" srcId="{0839BECD-7651-40BC-A66E-B9FC0DDFACA3}" destId="{908A92FD-8C13-4388-B5E6-E429DE4AB040}" srcOrd="0" destOrd="0" presId="urn:microsoft.com/office/officeart/2005/8/layout/process1"/>
    <dgm:cxn modelId="{C0B79AEC-D390-4DAC-8937-1483AAC53AB9}" type="presOf" srcId="{5839D210-24B6-4A46-881D-E2F7363673A3}" destId="{59E7B66E-2701-4AC6-9CE4-2F810F685578}" srcOrd="0" destOrd="0" presId="urn:microsoft.com/office/officeart/2005/8/layout/process1"/>
    <dgm:cxn modelId="{60517491-F591-49FC-8199-F2DF03CE4E20}" type="presOf" srcId="{EC7D5BDA-4748-484D-BF78-6C25E2D59A5A}" destId="{E1FDE1E8-B4E0-42C3-8E21-DC7CBD2246D2}" srcOrd="0" destOrd="0" presId="urn:microsoft.com/office/officeart/2005/8/layout/process1"/>
    <dgm:cxn modelId="{A1F63C6F-9B2D-4751-AA4E-CAD2191DDB38}" srcId="{A6D61091-6F00-4EAD-BA50-878255615B8D}" destId="{5B40D15F-7FE1-4519-AE84-59A1188F4DD4}" srcOrd="1" destOrd="0" parTransId="{BBBB59AA-2644-4E24-BC1A-6693D0CF53C4}" sibTransId="{0839BECD-7651-40BC-A66E-B9FC0DDFACA3}"/>
    <dgm:cxn modelId="{4D92AD70-3BF2-41E7-B88A-E64E5302CECF}" srcId="{A6D61091-6F00-4EAD-BA50-878255615B8D}" destId="{496E3FF7-BB3A-455F-92B2-7F28C1B14A76}" srcOrd="3" destOrd="0" parTransId="{76C60750-E99F-44FD-89B7-505A069CBE96}" sibTransId="{C02D3490-14DE-4354-AA7F-125E3F7D1B7D}"/>
    <dgm:cxn modelId="{328BA7D6-6D10-41C3-8B22-E306E988D192}" srcId="{A6D61091-6F00-4EAD-BA50-878255615B8D}" destId="{EC7D5BDA-4748-484D-BF78-6C25E2D59A5A}" srcOrd="2" destOrd="0" parTransId="{324B1633-EEA2-4DD9-89B9-5FC0F637D925}" sibTransId="{08E73954-B9E9-4262-AFE6-41DE415FCBC1}"/>
    <dgm:cxn modelId="{5A6A2065-6330-4EAE-A1A2-C316488CE7A0}" type="presOf" srcId="{0839BECD-7651-40BC-A66E-B9FC0DDFACA3}" destId="{45156666-435F-458A-9584-E0BBE4F5563A}" srcOrd="1" destOrd="0" presId="urn:microsoft.com/office/officeart/2005/8/layout/process1"/>
    <dgm:cxn modelId="{E0E38A19-74C1-4842-8A0F-A08397014309}" type="presParOf" srcId="{0F6A356F-6870-4306-B6F5-D239AAAE38DD}" destId="{59E7B66E-2701-4AC6-9CE4-2F810F685578}" srcOrd="0" destOrd="0" presId="urn:microsoft.com/office/officeart/2005/8/layout/process1"/>
    <dgm:cxn modelId="{611B0F3B-DD24-4D08-9AEF-3337736234F3}" type="presParOf" srcId="{0F6A356F-6870-4306-B6F5-D239AAAE38DD}" destId="{BE34D339-74AE-4549-AD4F-BEF097B7244F}" srcOrd="1" destOrd="0" presId="urn:microsoft.com/office/officeart/2005/8/layout/process1"/>
    <dgm:cxn modelId="{78F80EC0-6FC0-4124-9C4A-CBEDEF252FCB}" type="presParOf" srcId="{BE34D339-74AE-4549-AD4F-BEF097B7244F}" destId="{3067CEC3-10D6-429C-981E-8CB13D07D20B}" srcOrd="0" destOrd="0" presId="urn:microsoft.com/office/officeart/2005/8/layout/process1"/>
    <dgm:cxn modelId="{E49BBA67-5986-4B86-B7CA-C177105F5CD5}" type="presParOf" srcId="{0F6A356F-6870-4306-B6F5-D239AAAE38DD}" destId="{616EA67A-EF53-4B88-B069-EC060ED3C758}" srcOrd="2" destOrd="0" presId="urn:microsoft.com/office/officeart/2005/8/layout/process1"/>
    <dgm:cxn modelId="{A2C8C5E6-4E0D-474A-BD07-7A992E999970}" type="presParOf" srcId="{0F6A356F-6870-4306-B6F5-D239AAAE38DD}" destId="{908A92FD-8C13-4388-B5E6-E429DE4AB040}" srcOrd="3" destOrd="0" presId="urn:microsoft.com/office/officeart/2005/8/layout/process1"/>
    <dgm:cxn modelId="{6A0296E1-215E-43D6-8502-A3A102443ACA}" type="presParOf" srcId="{908A92FD-8C13-4388-B5E6-E429DE4AB040}" destId="{45156666-435F-458A-9584-E0BBE4F5563A}" srcOrd="0" destOrd="0" presId="urn:microsoft.com/office/officeart/2005/8/layout/process1"/>
    <dgm:cxn modelId="{23EE3746-FEC6-43AF-8A03-A61BCE26936A}" type="presParOf" srcId="{0F6A356F-6870-4306-B6F5-D239AAAE38DD}" destId="{E1FDE1E8-B4E0-42C3-8E21-DC7CBD2246D2}" srcOrd="4" destOrd="0" presId="urn:microsoft.com/office/officeart/2005/8/layout/process1"/>
    <dgm:cxn modelId="{A210DCBA-33C5-48FF-8BC0-DE6D995C7E60}" type="presParOf" srcId="{0F6A356F-6870-4306-B6F5-D239AAAE38DD}" destId="{0543459F-7F46-470A-86B2-8C1727E05BD0}" srcOrd="5" destOrd="0" presId="urn:microsoft.com/office/officeart/2005/8/layout/process1"/>
    <dgm:cxn modelId="{5B18FDA8-C69E-4ECC-83E3-48530A6A2B44}" type="presParOf" srcId="{0543459F-7F46-470A-86B2-8C1727E05BD0}" destId="{EC651510-F13E-4CB0-B9D7-71A67BEDCFD6}" srcOrd="0" destOrd="0" presId="urn:microsoft.com/office/officeart/2005/8/layout/process1"/>
    <dgm:cxn modelId="{0F3BEBA5-3857-4970-A679-10C8BED4EA86}" type="presParOf" srcId="{0F6A356F-6870-4306-B6F5-D239AAAE38DD}" destId="{0F251260-19D7-4354-8406-0BDB8B2286B5}" srcOrd="6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6D61091-6F00-4EAD-BA50-878255615B8D}" type="doc">
      <dgm:prSet loTypeId="urn:microsoft.com/office/officeart/2005/8/layout/process1" loCatId="process" qsTypeId="urn:microsoft.com/office/officeart/2005/8/quickstyle/simple1" qsCatId="simple" csTypeId="urn:microsoft.com/office/officeart/2005/8/colors/accent3_1" csCatId="accent3" phldr="1"/>
      <dgm:spPr/>
    </dgm:pt>
    <dgm:pt modelId="{496E3FF7-BB3A-455F-92B2-7F28C1B14A76}">
      <dgm:prSet phldrT="[文字]" custT="1"/>
      <dgm:spPr/>
      <dgm:t>
        <a:bodyPr/>
        <a:lstStyle/>
        <a:p>
          <a:r>
            <a:rPr lang="en-US" altLang="zh-TW" sz="1600" dirty="0" err="1" smtClean="0"/>
            <a:t>AddRoundKey</a:t>
          </a:r>
          <a:r>
            <a:rPr lang="en-US" altLang="zh-TW" sz="1600" dirty="0" smtClean="0"/>
            <a:t>()</a:t>
          </a:r>
          <a:endParaRPr lang="zh-TW" altLang="en-US" sz="1600" dirty="0"/>
        </a:p>
      </dgm:t>
    </dgm:pt>
    <dgm:pt modelId="{76C60750-E99F-44FD-89B7-505A069CBE96}" type="parTrans" cxnId="{4D92AD70-3BF2-41E7-B88A-E64E5302CECF}">
      <dgm:prSet/>
      <dgm:spPr/>
      <dgm:t>
        <a:bodyPr/>
        <a:lstStyle/>
        <a:p>
          <a:endParaRPr lang="zh-TW" altLang="en-US" sz="2800"/>
        </a:p>
      </dgm:t>
    </dgm:pt>
    <dgm:pt modelId="{C02D3490-14DE-4354-AA7F-125E3F7D1B7D}" type="sibTrans" cxnId="{4D92AD70-3BF2-41E7-B88A-E64E5302CECF}">
      <dgm:prSet/>
      <dgm:spPr/>
      <dgm:t>
        <a:bodyPr/>
        <a:lstStyle/>
        <a:p>
          <a:endParaRPr lang="zh-TW" altLang="en-US" sz="2800"/>
        </a:p>
      </dgm:t>
    </dgm:pt>
    <dgm:pt modelId="{EC7D5BDA-4748-484D-BF78-6C25E2D59A5A}">
      <dgm:prSet phldrT="[文字]" custT="1"/>
      <dgm:spPr/>
      <dgm:t>
        <a:bodyPr/>
        <a:lstStyle/>
        <a:p>
          <a:r>
            <a:rPr lang="en-US" altLang="zh-TW" sz="1600" dirty="0" err="1" smtClean="0"/>
            <a:t>InvMixColumns</a:t>
          </a:r>
          <a:r>
            <a:rPr lang="en-US" altLang="zh-TW" sz="1600" dirty="0" smtClean="0"/>
            <a:t>()</a:t>
          </a:r>
          <a:endParaRPr lang="zh-TW" altLang="en-US" sz="1600" dirty="0"/>
        </a:p>
      </dgm:t>
    </dgm:pt>
    <dgm:pt modelId="{08E73954-B9E9-4262-AFE6-41DE415FCBC1}" type="sibTrans" cxnId="{328BA7D6-6D10-41C3-8B22-E306E988D192}">
      <dgm:prSet custT="1"/>
      <dgm:spPr/>
      <dgm:t>
        <a:bodyPr/>
        <a:lstStyle/>
        <a:p>
          <a:endParaRPr lang="zh-TW" altLang="en-US" sz="1100"/>
        </a:p>
      </dgm:t>
    </dgm:pt>
    <dgm:pt modelId="{324B1633-EEA2-4DD9-89B9-5FC0F637D925}" type="parTrans" cxnId="{328BA7D6-6D10-41C3-8B22-E306E988D192}">
      <dgm:prSet/>
      <dgm:spPr/>
      <dgm:t>
        <a:bodyPr/>
        <a:lstStyle/>
        <a:p>
          <a:endParaRPr lang="zh-TW" altLang="en-US" sz="2800"/>
        </a:p>
      </dgm:t>
    </dgm:pt>
    <dgm:pt modelId="{5B40D15F-7FE1-4519-AE84-59A1188F4DD4}">
      <dgm:prSet phldrT="[文字]" custT="1"/>
      <dgm:spPr/>
      <dgm:t>
        <a:bodyPr/>
        <a:lstStyle/>
        <a:p>
          <a:r>
            <a:rPr lang="en-US" altLang="zh-TW" sz="1600" dirty="0" err="1" smtClean="0"/>
            <a:t>InvShiftRows</a:t>
          </a:r>
          <a:r>
            <a:rPr lang="en-US" altLang="zh-TW" sz="1600" dirty="0" smtClean="0"/>
            <a:t>()</a:t>
          </a:r>
          <a:endParaRPr lang="zh-TW" altLang="en-US" sz="1600" dirty="0"/>
        </a:p>
      </dgm:t>
    </dgm:pt>
    <dgm:pt modelId="{0839BECD-7651-40BC-A66E-B9FC0DDFACA3}" type="sibTrans" cxnId="{A1F63C6F-9B2D-4751-AA4E-CAD2191DDB38}">
      <dgm:prSet custT="1"/>
      <dgm:spPr/>
      <dgm:t>
        <a:bodyPr/>
        <a:lstStyle/>
        <a:p>
          <a:endParaRPr lang="zh-TW" altLang="en-US" sz="1100"/>
        </a:p>
      </dgm:t>
    </dgm:pt>
    <dgm:pt modelId="{BBBB59AA-2644-4E24-BC1A-6693D0CF53C4}" type="parTrans" cxnId="{A1F63C6F-9B2D-4751-AA4E-CAD2191DDB38}">
      <dgm:prSet/>
      <dgm:spPr/>
      <dgm:t>
        <a:bodyPr/>
        <a:lstStyle/>
        <a:p>
          <a:endParaRPr lang="zh-TW" altLang="en-US" sz="2800"/>
        </a:p>
      </dgm:t>
    </dgm:pt>
    <dgm:pt modelId="{5839D210-24B6-4A46-881D-E2F7363673A3}">
      <dgm:prSet phldrT="[文字]" custT="1"/>
      <dgm:spPr/>
      <dgm:t>
        <a:bodyPr/>
        <a:lstStyle/>
        <a:p>
          <a:r>
            <a:rPr lang="en-US" altLang="zh-TW" sz="1600" dirty="0" err="1" smtClean="0"/>
            <a:t>InvSubBytes</a:t>
          </a:r>
          <a:r>
            <a:rPr lang="en-US" altLang="zh-TW" sz="1600" dirty="0" smtClean="0"/>
            <a:t>()</a:t>
          </a:r>
          <a:endParaRPr lang="zh-TW" altLang="en-US" sz="1600" dirty="0"/>
        </a:p>
      </dgm:t>
    </dgm:pt>
    <dgm:pt modelId="{DB98AFE1-073F-4B19-AEC6-52955B51A3C0}" type="sibTrans" cxnId="{0DF6396C-7A3E-4000-86D1-33D236CC69CD}">
      <dgm:prSet custT="1"/>
      <dgm:spPr/>
      <dgm:t>
        <a:bodyPr/>
        <a:lstStyle/>
        <a:p>
          <a:endParaRPr lang="zh-TW" altLang="en-US" sz="1100"/>
        </a:p>
      </dgm:t>
    </dgm:pt>
    <dgm:pt modelId="{5EA882CC-6754-4733-A81D-1B81A6AAD1DE}" type="parTrans" cxnId="{0DF6396C-7A3E-4000-86D1-33D236CC69CD}">
      <dgm:prSet/>
      <dgm:spPr/>
      <dgm:t>
        <a:bodyPr/>
        <a:lstStyle/>
        <a:p>
          <a:endParaRPr lang="zh-TW" altLang="en-US" sz="2800"/>
        </a:p>
      </dgm:t>
    </dgm:pt>
    <dgm:pt modelId="{0F6A356F-6870-4306-B6F5-D239AAAE38DD}" type="pres">
      <dgm:prSet presAssocID="{A6D61091-6F00-4EAD-BA50-878255615B8D}" presName="Name0" presStyleCnt="0">
        <dgm:presLayoutVars>
          <dgm:dir/>
          <dgm:resizeHandles val="exact"/>
        </dgm:presLayoutVars>
      </dgm:prSet>
      <dgm:spPr/>
    </dgm:pt>
    <dgm:pt modelId="{59E7B66E-2701-4AC6-9CE4-2F810F685578}" type="pres">
      <dgm:prSet presAssocID="{5839D210-24B6-4A46-881D-E2F7363673A3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E34D339-74AE-4549-AD4F-BEF097B7244F}" type="pres">
      <dgm:prSet presAssocID="{DB98AFE1-073F-4B19-AEC6-52955B51A3C0}" presName="sibTrans" presStyleLbl="sibTrans2D1" presStyleIdx="0" presStyleCnt="3" custLinFactNeighborY="1257"/>
      <dgm:spPr/>
      <dgm:t>
        <a:bodyPr/>
        <a:lstStyle/>
        <a:p>
          <a:endParaRPr lang="zh-TW" altLang="en-US"/>
        </a:p>
      </dgm:t>
    </dgm:pt>
    <dgm:pt modelId="{3067CEC3-10D6-429C-981E-8CB13D07D20B}" type="pres">
      <dgm:prSet presAssocID="{DB98AFE1-073F-4B19-AEC6-52955B51A3C0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616EA67A-EF53-4B88-B069-EC060ED3C758}" type="pres">
      <dgm:prSet presAssocID="{5B40D15F-7FE1-4519-AE84-59A1188F4DD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08A92FD-8C13-4388-B5E6-E429DE4AB040}" type="pres">
      <dgm:prSet presAssocID="{0839BECD-7651-40BC-A66E-B9FC0DDFACA3}" presName="sibTrans" presStyleLbl="sibTrans2D1" presStyleIdx="1" presStyleCnt="3" custLinFactNeighborY="1257"/>
      <dgm:spPr/>
      <dgm:t>
        <a:bodyPr/>
        <a:lstStyle/>
        <a:p>
          <a:endParaRPr lang="zh-TW" altLang="en-US"/>
        </a:p>
      </dgm:t>
    </dgm:pt>
    <dgm:pt modelId="{45156666-435F-458A-9584-E0BBE4F5563A}" type="pres">
      <dgm:prSet presAssocID="{0839BECD-7651-40BC-A66E-B9FC0DDFACA3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E1FDE1E8-B4E0-42C3-8E21-DC7CBD2246D2}" type="pres">
      <dgm:prSet presAssocID="{EC7D5BDA-4748-484D-BF78-6C25E2D59A5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543459F-7F46-470A-86B2-8C1727E05BD0}" type="pres">
      <dgm:prSet presAssocID="{08E73954-B9E9-4262-AFE6-41DE415FCBC1}" presName="sibTrans" presStyleLbl="sibTrans2D1" presStyleIdx="2" presStyleCnt="3" custLinFactNeighborY="1257"/>
      <dgm:spPr/>
      <dgm:t>
        <a:bodyPr/>
        <a:lstStyle/>
        <a:p>
          <a:endParaRPr lang="zh-TW" altLang="en-US"/>
        </a:p>
      </dgm:t>
    </dgm:pt>
    <dgm:pt modelId="{EC651510-F13E-4CB0-B9D7-71A67BEDCFD6}" type="pres">
      <dgm:prSet presAssocID="{08E73954-B9E9-4262-AFE6-41DE415FCBC1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0F251260-19D7-4354-8406-0BDB8B2286B5}" type="pres">
      <dgm:prSet presAssocID="{496E3FF7-BB3A-455F-92B2-7F28C1B14A7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E8ACD025-DAAB-4964-B315-926A51D60D92}" type="presOf" srcId="{DB98AFE1-073F-4B19-AEC6-52955B51A3C0}" destId="{BE34D339-74AE-4549-AD4F-BEF097B7244F}" srcOrd="0" destOrd="0" presId="urn:microsoft.com/office/officeart/2005/8/layout/process1"/>
    <dgm:cxn modelId="{B1487CAD-63D0-4C42-BB60-B3C2AE4C003E}" type="presOf" srcId="{08E73954-B9E9-4262-AFE6-41DE415FCBC1}" destId="{EC651510-F13E-4CB0-B9D7-71A67BEDCFD6}" srcOrd="1" destOrd="0" presId="urn:microsoft.com/office/officeart/2005/8/layout/process1"/>
    <dgm:cxn modelId="{3F636A18-E956-440B-848A-A09191FE1CBB}" type="presOf" srcId="{DB98AFE1-073F-4B19-AEC6-52955B51A3C0}" destId="{3067CEC3-10D6-429C-981E-8CB13D07D20B}" srcOrd="1" destOrd="0" presId="urn:microsoft.com/office/officeart/2005/8/layout/process1"/>
    <dgm:cxn modelId="{F6D1640D-AEDD-4C2D-BC33-6C65A4819AF7}" type="presOf" srcId="{496E3FF7-BB3A-455F-92B2-7F28C1B14A76}" destId="{0F251260-19D7-4354-8406-0BDB8B2286B5}" srcOrd="0" destOrd="0" presId="urn:microsoft.com/office/officeart/2005/8/layout/process1"/>
    <dgm:cxn modelId="{0DF6396C-7A3E-4000-86D1-33D236CC69CD}" srcId="{A6D61091-6F00-4EAD-BA50-878255615B8D}" destId="{5839D210-24B6-4A46-881D-E2F7363673A3}" srcOrd="0" destOrd="0" parTransId="{5EA882CC-6754-4733-A81D-1B81A6AAD1DE}" sibTransId="{DB98AFE1-073F-4B19-AEC6-52955B51A3C0}"/>
    <dgm:cxn modelId="{BF635169-FDB4-44A1-B37F-F1704D49260A}" type="presOf" srcId="{08E73954-B9E9-4262-AFE6-41DE415FCBC1}" destId="{0543459F-7F46-470A-86B2-8C1727E05BD0}" srcOrd="0" destOrd="0" presId="urn:microsoft.com/office/officeart/2005/8/layout/process1"/>
    <dgm:cxn modelId="{131109F9-F03F-4F84-81F6-EA9BBD2C51D3}" type="presOf" srcId="{A6D61091-6F00-4EAD-BA50-878255615B8D}" destId="{0F6A356F-6870-4306-B6F5-D239AAAE38DD}" srcOrd="0" destOrd="0" presId="urn:microsoft.com/office/officeart/2005/8/layout/process1"/>
    <dgm:cxn modelId="{5C236581-830D-4A76-A1AB-A9FF75585BC2}" type="presOf" srcId="{5B40D15F-7FE1-4519-AE84-59A1188F4DD4}" destId="{616EA67A-EF53-4B88-B069-EC060ED3C758}" srcOrd="0" destOrd="0" presId="urn:microsoft.com/office/officeart/2005/8/layout/process1"/>
    <dgm:cxn modelId="{088914E2-8B7C-4F01-A4BD-0A607BF3584B}" type="presOf" srcId="{0839BECD-7651-40BC-A66E-B9FC0DDFACA3}" destId="{908A92FD-8C13-4388-B5E6-E429DE4AB040}" srcOrd="0" destOrd="0" presId="urn:microsoft.com/office/officeart/2005/8/layout/process1"/>
    <dgm:cxn modelId="{C0B79AEC-D390-4DAC-8937-1483AAC53AB9}" type="presOf" srcId="{5839D210-24B6-4A46-881D-E2F7363673A3}" destId="{59E7B66E-2701-4AC6-9CE4-2F810F685578}" srcOrd="0" destOrd="0" presId="urn:microsoft.com/office/officeart/2005/8/layout/process1"/>
    <dgm:cxn modelId="{60517491-F591-49FC-8199-F2DF03CE4E20}" type="presOf" srcId="{EC7D5BDA-4748-484D-BF78-6C25E2D59A5A}" destId="{E1FDE1E8-B4E0-42C3-8E21-DC7CBD2246D2}" srcOrd="0" destOrd="0" presId="urn:microsoft.com/office/officeart/2005/8/layout/process1"/>
    <dgm:cxn modelId="{A1F63C6F-9B2D-4751-AA4E-CAD2191DDB38}" srcId="{A6D61091-6F00-4EAD-BA50-878255615B8D}" destId="{5B40D15F-7FE1-4519-AE84-59A1188F4DD4}" srcOrd="1" destOrd="0" parTransId="{BBBB59AA-2644-4E24-BC1A-6693D0CF53C4}" sibTransId="{0839BECD-7651-40BC-A66E-B9FC0DDFACA3}"/>
    <dgm:cxn modelId="{4D92AD70-3BF2-41E7-B88A-E64E5302CECF}" srcId="{A6D61091-6F00-4EAD-BA50-878255615B8D}" destId="{496E3FF7-BB3A-455F-92B2-7F28C1B14A76}" srcOrd="3" destOrd="0" parTransId="{76C60750-E99F-44FD-89B7-505A069CBE96}" sibTransId="{C02D3490-14DE-4354-AA7F-125E3F7D1B7D}"/>
    <dgm:cxn modelId="{328BA7D6-6D10-41C3-8B22-E306E988D192}" srcId="{A6D61091-6F00-4EAD-BA50-878255615B8D}" destId="{EC7D5BDA-4748-484D-BF78-6C25E2D59A5A}" srcOrd="2" destOrd="0" parTransId="{324B1633-EEA2-4DD9-89B9-5FC0F637D925}" sibTransId="{08E73954-B9E9-4262-AFE6-41DE415FCBC1}"/>
    <dgm:cxn modelId="{5A6A2065-6330-4EAE-A1A2-C316488CE7A0}" type="presOf" srcId="{0839BECD-7651-40BC-A66E-B9FC0DDFACA3}" destId="{45156666-435F-458A-9584-E0BBE4F5563A}" srcOrd="1" destOrd="0" presId="urn:microsoft.com/office/officeart/2005/8/layout/process1"/>
    <dgm:cxn modelId="{E0E38A19-74C1-4842-8A0F-A08397014309}" type="presParOf" srcId="{0F6A356F-6870-4306-B6F5-D239AAAE38DD}" destId="{59E7B66E-2701-4AC6-9CE4-2F810F685578}" srcOrd="0" destOrd="0" presId="urn:microsoft.com/office/officeart/2005/8/layout/process1"/>
    <dgm:cxn modelId="{611B0F3B-DD24-4D08-9AEF-3337736234F3}" type="presParOf" srcId="{0F6A356F-6870-4306-B6F5-D239AAAE38DD}" destId="{BE34D339-74AE-4549-AD4F-BEF097B7244F}" srcOrd="1" destOrd="0" presId="urn:microsoft.com/office/officeart/2005/8/layout/process1"/>
    <dgm:cxn modelId="{78F80EC0-6FC0-4124-9C4A-CBEDEF252FCB}" type="presParOf" srcId="{BE34D339-74AE-4549-AD4F-BEF097B7244F}" destId="{3067CEC3-10D6-429C-981E-8CB13D07D20B}" srcOrd="0" destOrd="0" presId="urn:microsoft.com/office/officeart/2005/8/layout/process1"/>
    <dgm:cxn modelId="{E49BBA67-5986-4B86-B7CA-C177105F5CD5}" type="presParOf" srcId="{0F6A356F-6870-4306-B6F5-D239AAAE38DD}" destId="{616EA67A-EF53-4B88-B069-EC060ED3C758}" srcOrd="2" destOrd="0" presId="urn:microsoft.com/office/officeart/2005/8/layout/process1"/>
    <dgm:cxn modelId="{A2C8C5E6-4E0D-474A-BD07-7A992E999970}" type="presParOf" srcId="{0F6A356F-6870-4306-B6F5-D239AAAE38DD}" destId="{908A92FD-8C13-4388-B5E6-E429DE4AB040}" srcOrd="3" destOrd="0" presId="urn:microsoft.com/office/officeart/2005/8/layout/process1"/>
    <dgm:cxn modelId="{6A0296E1-215E-43D6-8502-A3A102443ACA}" type="presParOf" srcId="{908A92FD-8C13-4388-B5E6-E429DE4AB040}" destId="{45156666-435F-458A-9584-E0BBE4F5563A}" srcOrd="0" destOrd="0" presId="urn:microsoft.com/office/officeart/2005/8/layout/process1"/>
    <dgm:cxn modelId="{23EE3746-FEC6-43AF-8A03-A61BCE26936A}" type="presParOf" srcId="{0F6A356F-6870-4306-B6F5-D239AAAE38DD}" destId="{E1FDE1E8-B4E0-42C3-8E21-DC7CBD2246D2}" srcOrd="4" destOrd="0" presId="urn:microsoft.com/office/officeart/2005/8/layout/process1"/>
    <dgm:cxn modelId="{A210DCBA-33C5-48FF-8BC0-DE6D995C7E60}" type="presParOf" srcId="{0F6A356F-6870-4306-B6F5-D239AAAE38DD}" destId="{0543459F-7F46-470A-86B2-8C1727E05BD0}" srcOrd="5" destOrd="0" presId="urn:microsoft.com/office/officeart/2005/8/layout/process1"/>
    <dgm:cxn modelId="{5B18FDA8-C69E-4ECC-83E3-48530A6A2B44}" type="presParOf" srcId="{0543459F-7F46-470A-86B2-8C1727E05BD0}" destId="{EC651510-F13E-4CB0-B9D7-71A67BEDCFD6}" srcOrd="0" destOrd="0" presId="urn:microsoft.com/office/officeart/2005/8/layout/process1"/>
    <dgm:cxn modelId="{0F3BEBA5-3857-4970-A679-10C8BED4EA86}" type="presParOf" srcId="{0F6A356F-6870-4306-B6F5-D239AAAE38DD}" destId="{0F251260-19D7-4354-8406-0BDB8B2286B5}" srcOrd="6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6D61091-6F00-4EAD-BA50-878255615B8D}" type="doc">
      <dgm:prSet loTypeId="urn:microsoft.com/office/officeart/2005/8/layout/process1" loCatId="process" qsTypeId="urn:microsoft.com/office/officeart/2005/8/quickstyle/simple1" qsCatId="simple" csTypeId="urn:microsoft.com/office/officeart/2005/8/colors/accent3_1" csCatId="accent3" phldr="1"/>
      <dgm:spPr/>
    </dgm:pt>
    <dgm:pt modelId="{496E3FF7-BB3A-455F-92B2-7F28C1B14A76}">
      <dgm:prSet phldrT="[文字]" custT="1"/>
      <dgm:spPr/>
      <dgm:t>
        <a:bodyPr/>
        <a:lstStyle/>
        <a:p>
          <a:r>
            <a:rPr lang="en-US" altLang="zh-TW" sz="1600" dirty="0" err="1" smtClean="0"/>
            <a:t>AddRoundKey</a:t>
          </a:r>
          <a:r>
            <a:rPr lang="en-US" altLang="zh-TW" sz="1600" dirty="0" smtClean="0"/>
            <a:t>()</a:t>
          </a:r>
          <a:endParaRPr lang="zh-TW" altLang="en-US" sz="1600" dirty="0"/>
        </a:p>
      </dgm:t>
    </dgm:pt>
    <dgm:pt modelId="{76C60750-E99F-44FD-89B7-505A069CBE96}" type="parTrans" cxnId="{4D92AD70-3BF2-41E7-B88A-E64E5302CECF}">
      <dgm:prSet/>
      <dgm:spPr/>
      <dgm:t>
        <a:bodyPr/>
        <a:lstStyle/>
        <a:p>
          <a:endParaRPr lang="zh-TW" altLang="en-US" sz="2800"/>
        </a:p>
      </dgm:t>
    </dgm:pt>
    <dgm:pt modelId="{C02D3490-14DE-4354-AA7F-125E3F7D1B7D}" type="sibTrans" cxnId="{4D92AD70-3BF2-41E7-B88A-E64E5302CECF}">
      <dgm:prSet/>
      <dgm:spPr/>
      <dgm:t>
        <a:bodyPr/>
        <a:lstStyle/>
        <a:p>
          <a:endParaRPr lang="zh-TW" altLang="en-US" sz="2800"/>
        </a:p>
      </dgm:t>
    </dgm:pt>
    <dgm:pt modelId="{EC7D5BDA-4748-484D-BF78-6C25E2D59A5A}">
      <dgm:prSet phldrT="[文字]" custT="1"/>
      <dgm:spPr/>
      <dgm:t>
        <a:bodyPr/>
        <a:lstStyle/>
        <a:p>
          <a:r>
            <a:rPr lang="en-US" altLang="zh-TW" sz="1600" dirty="0" err="1" smtClean="0"/>
            <a:t>MixColumns</a:t>
          </a:r>
          <a:r>
            <a:rPr lang="en-US" altLang="zh-TW" sz="1600" dirty="0" smtClean="0"/>
            <a:t>()</a:t>
          </a:r>
          <a:endParaRPr lang="zh-TW" altLang="en-US" sz="1600" dirty="0"/>
        </a:p>
      </dgm:t>
    </dgm:pt>
    <dgm:pt modelId="{08E73954-B9E9-4262-AFE6-41DE415FCBC1}" type="sibTrans" cxnId="{328BA7D6-6D10-41C3-8B22-E306E988D192}">
      <dgm:prSet custT="1"/>
      <dgm:spPr/>
      <dgm:t>
        <a:bodyPr/>
        <a:lstStyle/>
        <a:p>
          <a:endParaRPr lang="zh-TW" altLang="en-US" sz="1100"/>
        </a:p>
      </dgm:t>
    </dgm:pt>
    <dgm:pt modelId="{324B1633-EEA2-4DD9-89B9-5FC0F637D925}" type="parTrans" cxnId="{328BA7D6-6D10-41C3-8B22-E306E988D192}">
      <dgm:prSet/>
      <dgm:spPr/>
      <dgm:t>
        <a:bodyPr/>
        <a:lstStyle/>
        <a:p>
          <a:endParaRPr lang="zh-TW" altLang="en-US" sz="2800"/>
        </a:p>
      </dgm:t>
    </dgm:pt>
    <dgm:pt modelId="{5B40D15F-7FE1-4519-AE84-59A1188F4DD4}">
      <dgm:prSet phldrT="[文字]" custT="1"/>
      <dgm:spPr/>
      <dgm:t>
        <a:bodyPr/>
        <a:lstStyle/>
        <a:p>
          <a:r>
            <a:rPr lang="en-US" altLang="zh-TW" sz="1600" dirty="0" err="1" smtClean="0"/>
            <a:t>ShiftRows</a:t>
          </a:r>
          <a:r>
            <a:rPr lang="en-US" altLang="zh-TW" sz="1600" dirty="0" smtClean="0"/>
            <a:t>()</a:t>
          </a:r>
          <a:endParaRPr lang="zh-TW" altLang="en-US" sz="1600" dirty="0"/>
        </a:p>
      </dgm:t>
    </dgm:pt>
    <dgm:pt modelId="{0839BECD-7651-40BC-A66E-B9FC0DDFACA3}" type="sibTrans" cxnId="{A1F63C6F-9B2D-4751-AA4E-CAD2191DDB38}">
      <dgm:prSet custT="1"/>
      <dgm:spPr/>
      <dgm:t>
        <a:bodyPr/>
        <a:lstStyle/>
        <a:p>
          <a:endParaRPr lang="zh-TW" altLang="en-US" sz="1100"/>
        </a:p>
      </dgm:t>
    </dgm:pt>
    <dgm:pt modelId="{BBBB59AA-2644-4E24-BC1A-6693D0CF53C4}" type="parTrans" cxnId="{A1F63C6F-9B2D-4751-AA4E-CAD2191DDB38}">
      <dgm:prSet/>
      <dgm:spPr/>
      <dgm:t>
        <a:bodyPr/>
        <a:lstStyle/>
        <a:p>
          <a:endParaRPr lang="zh-TW" altLang="en-US" sz="2800"/>
        </a:p>
      </dgm:t>
    </dgm:pt>
    <dgm:pt modelId="{5839D210-24B6-4A46-881D-E2F7363673A3}">
      <dgm:prSet phldrT="[文字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altLang="zh-TW" sz="1600" dirty="0" err="1" smtClean="0"/>
            <a:t>SubBytes</a:t>
          </a:r>
          <a:r>
            <a:rPr lang="en-US" altLang="zh-TW" sz="1600" dirty="0" smtClean="0"/>
            <a:t>()</a:t>
          </a:r>
          <a:endParaRPr lang="zh-TW" altLang="en-US" sz="1600" dirty="0"/>
        </a:p>
      </dgm:t>
    </dgm:pt>
    <dgm:pt modelId="{DB98AFE1-073F-4B19-AEC6-52955B51A3C0}" type="sibTrans" cxnId="{0DF6396C-7A3E-4000-86D1-33D236CC69CD}">
      <dgm:prSet custT="1"/>
      <dgm:spPr/>
      <dgm:t>
        <a:bodyPr/>
        <a:lstStyle/>
        <a:p>
          <a:endParaRPr lang="zh-TW" altLang="en-US" sz="1100"/>
        </a:p>
      </dgm:t>
    </dgm:pt>
    <dgm:pt modelId="{5EA882CC-6754-4733-A81D-1B81A6AAD1DE}" type="parTrans" cxnId="{0DF6396C-7A3E-4000-86D1-33D236CC69CD}">
      <dgm:prSet/>
      <dgm:spPr/>
      <dgm:t>
        <a:bodyPr/>
        <a:lstStyle/>
        <a:p>
          <a:endParaRPr lang="zh-TW" altLang="en-US" sz="2800"/>
        </a:p>
      </dgm:t>
    </dgm:pt>
    <dgm:pt modelId="{0F6A356F-6870-4306-B6F5-D239AAAE38DD}" type="pres">
      <dgm:prSet presAssocID="{A6D61091-6F00-4EAD-BA50-878255615B8D}" presName="Name0" presStyleCnt="0">
        <dgm:presLayoutVars>
          <dgm:dir/>
          <dgm:resizeHandles val="exact"/>
        </dgm:presLayoutVars>
      </dgm:prSet>
      <dgm:spPr/>
    </dgm:pt>
    <dgm:pt modelId="{59E7B66E-2701-4AC6-9CE4-2F810F685578}" type="pres">
      <dgm:prSet presAssocID="{5839D210-24B6-4A46-881D-E2F7363673A3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E34D339-74AE-4549-AD4F-BEF097B7244F}" type="pres">
      <dgm:prSet presAssocID="{DB98AFE1-073F-4B19-AEC6-52955B51A3C0}" presName="sibTrans" presStyleLbl="sibTrans2D1" presStyleIdx="0" presStyleCnt="3" custLinFactNeighborY="1257"/>
      <dgm:spPr/>
      <dgm:t>
        <a:bodyPr/>
        <a:lstStyle/>
        <a:p>
          <a:endParaRPr lang="zh-TW" altLang="en-US"/>
        </a:p>
      </dgm:t>
    </dgm:pt>
    <dgm:pt modelId="{3067CEC3-10D6-429C-981E-8CB13D07D20B}" type="pres">
      <dgm:prSet presAssocID="{DB98AFE1-073F-4B19-AEC6-52955B51A3C0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616EA67A-EF53-4B88-B069-EC060ED3C758}" type="pres">
      <dgm:prSet presAssocID="{5B40D15F-7FE1-4519-AE84-59A1188F4DD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08A92FD-8C13-4388-B5E6-E429DE4AB040}" type="pres">
      <dgm:prSet presAssocID="{0839BECD-7651-40BC-A66E-B9FC0DDFACA3}" presName="sibTrans" presStyleLbl="sibTrans2D1" presStyleIdx="1" presStyleCnt="3" custLinFactNeighborY="1257"/>
      <dgm:spPr/>
      <dgm:t>
        <a:bodyPr/>
        <a:lstStyle/>
        <a:p>
          <a:endParaRPr lang="zh-TW" altLang="en-US"/>
        </a:p>
      </dgm:t>
    </dgm:pt>
    <dgm:pt modelId="{45156666-435F-458A-9584-E0BBE4F5563A}" type="pres">
      <dgm:prSet presAssocID="{0839BECD-7651-40BC-A66E-B9FC0DDFACA3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E1FDE1E8-B4E0-42C3-8E21-DC7CBD2246D2}" type="pres">
      <dgm:prSet presAssocID="{EC7D5BDA-4748-484D-BF78-6C25E2D59A5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543459F-7F46-470A-86B2-8C1727E05BD0}" type="pres">
      <dgm:prSet presAssocID="{08E73954-B9E9-4262-AFE6-41DE415FCBC1}" presName="sibTrans" presStyleLbl="sibTrans2D1" presStyleIdx="2" presStyleCnt="3" custLinFactNeighborY="1257"/>
      <dgm:spPr/>
      <dgm:t>
        <a:bodyPr/>
        <a:lstStyle/>
        <a:p>
          <a:endParaRPr lang="zh-TW" altLang="en-US"/>
        </a:p>
      </dgm:t>
    </dgm:pt>
    <dgm:pt modelId="{EC651510-F13E-4CB0-B9D7-71A67BEDCFD6}" type="pres">
      <dgm:prSet presAssocID="{08E73954-B9E9-4262-AFE6-41DE415FCBC1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0F251260-19D7-4354-8406-0BDB8B2286B5}" type="pres">
      <dgm:prSet presAssocID="{496E3FF7-BB3A-455F-92B2-7F28C1B14A7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E8ACD025-DAAB-4964-B315-926A51D60D92}" type="presOf" srcId="{DB98AFE1-073F-4B19-AEC6-52955B51A3C0}" destId="{BE34D339-74AE-4549-AD4F-BEF097B7244F}" srcOrd="0" destOrd="0" presId="urn:microsoft.com/office/officeart/2005/8/layout/process1"/>
    <dgm:cxn modelId="{B1487CAD-63D0-4C42-BB60-B3C2AE4C003E}" type="presOf" srcId="{08E73954-B9E9-4262-AFE6-41DE415FCBC1}" destId="{EC651510-F13E-4CB0-B9D7-71A67BEDCFD6}" srcOrd="1" destOrd="0" presId="urn:microsoft.com/office/officeart/2005/8/layout/process1"/>
    <dgm:cxn modelId="{3F636A18-E956-440B-848A-A09191FE1CBB}" type="presOf" srcId="{DB98AFE1-073F-4B19-AEC6-52955B51A3C0}" destId="{3067CEC3-10D6-429C-981E-8CB13D07D20B}" srcOrd="1" destOrd="0" presId="urn:microsoft.com/office/officeart/2005/8/layout/process1"/>
    <dgm:cxn modelId="{F6D1640D-AEDD-4C2D-BC33-6C65A4819AF7}" type="presOf" srcId="{496E3FF7-BB3A-455F-92B2-7F28C1B14A76}" destId="{0F251260-19D7-4354-8406-0BDB8B2286B5}" srcOrd="0" destOrd="0" presId="urn:microsoft.com/office/officeart/2005/8/layout/process1"/>
    <dgm:cxn modelId="{0DF6396C-7A3E-4000-86D1-33D236CC69CD}" srcId="{A6D61091-6F00-4EAD-BA50-878255615B8D}" destId="{5839D210-24B6-4A46-881D-E2F7363673A3}" srcOrd="0" destOrd="0" parTransId="{5EA882CC-6754-4733-A81D-1B81A6AAD1DE}" sibTransId="{DB98AFE1-073F-4B19-AEC6-52955B51A3C0}"/>
    <dgm:cxn modelId="{BF635169-FDB4-44A1-B37F-F1704D49260A}" type="presOf" srcId="{08E73954-B9E9-4262-AFE6-41DE415FCBC1}" destId="{0543459F-7F46-470A-86B2-8C1727E05BD0}" srcOrd="0" destOrd="0" presId="urn:microsoft.com/office/officeart/2005/8/layout/process1"/>
    <dgm:cxn modelId="{131109F9-F03F-4F84-81F6-EA9BBD2C51D3}" type="presOf" srcId="{A6D61091-6F00-4EAD-BA50-878255615B8D}" destId="{0F6A356F-6870-4306-B6F5-D239AAAE38DD}" srcOrd="0" destOrd="0" presId="urn:microsoft.com/office/officeart/2005/8/layout/process1"/>
    <dgm:cxn modelId="{5C236581-830D-4A76-A1AB-A9FF75585BC2}" type="presOf" srcId="{5B40D15F-7FE1-4519-AE84-59A1188F4DD4}" destId="{616EA67A-EF53-4B88-B069-EC060ED3C758}" srcOrd="0" destOrd="0" presId="urn:microsoft.com/office/officeart/2005/8/layout/process1"/>
    <dgm:cxn modelId="{088914E2-8B7C-4F01-A4BD-0A607BF3584B}" type="presOf" srcId="{0839BECD-7651-40BC-A66E-B9FC0DDFACA3}" destId="{908A92FD-8C13-4388-B5E6-E429DE4AB040}" srcOrd="0" destOrd="0" presId="urn:microsoft.com/office/officeart/2005/8/layout/process1"/>
    <dgm:cxn modelId="{C0B79AEC-D390-4DAC-8937-1483AAC53AB9}" type="presOf" srcId="{5839D210-24B6-4A46-881D-E2F7363673A3}" destId="{59E7B66E-2701-4AC6-9CE4-2F810F685578}" srcOrd="0" destOrd="0" presId="urn:microsoft.com/office/officeart/2005/8/layout/process1"/>
    <dgm:cxn modelId="{60517491-F591-49FC-8199-F2DF03CE4E20}" type="presOf" srcId="{EC7D5BDA-4748-484D-BF78-6C25E2D59A5A}" destId="{E1FDE1E8-B4E0-42C3-8E21-DC7CBD2246D2}" srcOrd="0" destOrd="0" presId="urn:microsoft.com/office/officeart/2005/8/layout/process1"/>
    <dgm:cxn modelId="{A1F63C6F-9B2D-4751-AA4E-CAD2191DDB38}" srcId="{A6D61091-6F00-4EAD-BA50-878255615B8D}" destId="{5B40D15F-7FE1-4519-AE84-59A1188F4DD4}" srcOrd="1" destOrd="0" parTransId="{BBBB59AA-2644-4E24-BC1A-6693D0CF53C4}" sibTransId="{0839BECD-7651-40BC-A66E-B9FC0DDFACA3}"/>
    <dgm:cxn modelId="{4D92AD70-3BF2-41E7-B88A-E64E5302CECF}" srcId="{A6D61091-6F00-4EAD-BA50-878255615B8D}" destId="{496E3FF7-BB3A-455F-92B2-7F28C1B14A76}" srcOrd="3" destOrd="0" parTransId="{76C60750-E99F-44FD-89B7-505A069CBE96}" sibTransId="{C02D3490-14DE-4354-AA7F-125E3F7D1B7D}"/>
    <dgm:cxn modelId="{328BA7D6-6D10-41C3-8B22-E306E988D192}" srcId="{A6D61091-6F00-4EAD-BA50-878255615B8D}" destId="{EC7D5BDA-4748-484D-BF78-6C25E2D59A5A}" srcOrd="2" destOrd="0" parTransId="{324B1633-EEA2-4DD9-89B9-5FC0F637D925}" sibTransId="{08E73954-B9E9-4262-AFE6-41DE415FCBC1}"/>
    <dgm:cxn modelId="{5A6A2065-6330-4EAE-A1A2-C316488CE7A0}" type="presOf" srcId="{0839BECD-7651-40BC-A66E-B9FC0DDFACA3}" destId="{45156666-435F-458A-9584-E0BBE4F5563A}" srcOrd="1" destOrd="0" presId="urn:microsoft.com/office/officeart/2005/8/layout/process1"/>
    <dgm:cxn modelId="{E0E38A19-74C1-4842-8A0F-A08397014309}" type="presParOf" srcId="{0F6A356F-6870-4306-B6F5-D239AAAE38DD}" destId="{59E7B66E-2701-4AC6-9CE4-2F810F685578}" srcOrd="0" destOrd="0" presId="urn:microsoft.com/office/officeart/2005/8/layout/process1"/>
    <dgm:cxn modelId="{611B0F3B-DD24-4D08-9AEF-3337736234F3}" type="presParOf" srcId="{0F6A356F-6870-4306-B6F5-D239AAAE38DD}" destId="{BE34D339-74AE-4549-AD4F-BEF097B7244F}" srcOrd="1" destOrd="0" presId="urn:microsoft.com/office/officeart/2005/8/layout/process1"/>
    <dgm:cxn modelId="{78F80EC0-6FC0-4124-9C4A-CBEDEF252FCB}" type="presParOf" srcId="{BE34D339-74AE-4549-AD4F-BEF097B7244F}" destId="{3067CEC3-10D6-429C-981E-8CB13D07D20B}" srcOrd="0" destOrd="0" presId="urn:microsoft.com/office/officeart/2005/8/layout/process1"/>
    <dgm:cxn modelId="{E49BBA67-5986-4B86-B7CA-C177105F5CD5}" type="presParOf" srcId="{0F6A356F-6870-4306-B6F5-D239AAAE38DD}" destId="{616EA67A-EF53-4B88-B069-EC060ED3C758}" srcOrd="2" destOrd="0" presId="urn:microsoft.com/office/officeart/2005/8/layout/process1"/>
    <dgm:cxn modelId="{A2C8C5E6-4E0D-474A-BD07-7A992E999970}" type="presParOf" srcId="{0F6A356F-6870-4306-B6F5-D239AAAE38DD}" destId="{908A92FD-8C13-4388-B5E6-E429DE4AB040}" srcOrd="3" destOrd="0" presId="urn:microsoft.com/office/officeart/2005/8/layout/process1"/>
    <dgm:cxn modelId="{6A0296E1-215E-43D6-8502-A3A102443ACA}" type="presParOf" srcId="{908A92FD-8C13-4388-B5E6-E429DE4AB040}" destId="{45156666-435F-458A-9584-E0BBE4F5563A}" srcOrd="0" destOrd="0" presId="urn:microsoft.com/office/officeart/2005/8/layout/process1"/>
    <dgm:cxn modelId="{23EE3746-FEC6-43AF-8A03-A61BCE26936A}" type="presParOf" srcId="{0F6A356F-6870-4306-B6F5-D239AAAE38DD}" destId="{E1FDE1E8-B4E0-42C3-8E21-DC7CBD2246D2}" srcOrd="4" destOrd="0" presId="urn:microsoft.com/office/officeart/2005/8/layout/process1"/>
    <dgm:cxn modelId="{A210DCBA-33C5-48FF-8BC0-DE6D995C7E60}" type="presParOf" srcId="{0F6A356F-6870-4306-B6F5-D239AAAE38DD}" destId="{0543459F-7F46-470A-86B2-8C1727E05BD0}" srcOrd="5" destOrd="0" presId="urn:microsoft.com/office/officeart/2005/8/layout/process1"/>
    <dgm:cxn modelId="{5B18FDA8-C69E-4ECC-83E3-48530A6A2B44}" type="presParOf" srcId="{0543459F-7F46-470A-86B2-8C1727E05BD0}" destId="{EC651510-F13E-4CB0-B9D7-71A67BEDCFD6}" srcOrd="0" destOrd="0" presId="urn:microsoft.com/office/officeart/2005/8/layout/process1"/>
    <dgm:cxn modelId="{0F3BEBA5-3857-4970-A679-10C8BED4EA86}" type="presParOf" srcId="{0F6A356F-6870-4306-B6F5-D239AAAE38DD}" destId="{0F251260-19D7-4354-8406-0BDB8B2286B5}" srcOrd="6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6D61091-6F00-4EAD-BA50-878255615B8D}" type="doc">
      <dgm:prSet loTypeId="urn:microsoft.com/office/officeart/2005/8/layout/process1" loCatId="process" qsTypeId="urn:microsoft.com/office/officeart/2005/8/quickstyle/simple1" qsCatId="simple" csTypeId="urn:microsoft.com/office/officeart/2005/8/colors/accent3_1" csCatId="accent3" phldr="1"/>
      <dgm:spPr/>
    </dgm:pt>
    <dgm:pt modelId="{496E3FF7-BB3A-455F-92B2-7F28C1B14A76}">
      <dgm:prSet phldrT="[文字]" custT="1"/>
      <dgm:spPr/>
      <dgm:t>
        <a:bodyPr/>
        <a:lstStyle/>
        <a:p>
          <a:r>
            <a:rPr lang="en-US" altLang="zh-TW" sz="1600" dirty="0" err="1" smtClean="0"/>
            <a:t>AddRoundKey</a:t>
          </a:r>
          <a:r>
            <a:rPr lang="en-US" altLang="zh-TW" sz="1600" dirty="0" smtClean="0"/>
            <a:t>()</a:t>
          </a:r>
          <a:endParaRPr lang="zh-TW" altLang="en-US" sz="1600" dirty="0"/>
        </a:p>
      </dgm:t>
    </dgm:pt>
    <dgm:pt modelId="{76C60750-E99F-44FD-89B7-505A069CBE96}" type="parTrans" cxnId="{4D92AD70-3BF2-41E7-B88A-E64E5302CECF}">
      <dgm:prSet/>
      <dgm:spPr/>
      <dgm:t>
        <a:bodyPr/>
        <a:lstStyle/>
        <a:p>
          <a:endParaRPr lang="zh-TW" altLang="en-US" sz="2800"/>
        </a:p>
      </dgm:t>
    </dgm:pt>
    <dgm:pt modelId="{C02D3490-14DE-4354-AA7F-125E3F7D1B7D}" type="sibTrans" cxnId="{4D92AD70-3BF2-41E7-B88A-E64E5302CECF}">
      <dgm:prSet/>
      <dgm:spPr/>
      <dgm:t>
        <a:bodyPr/>
        <a:lstStyle/>
        <a:p>
          <a:endParaRPr lang="zh-TW" altLang="en-US" sz="2800"/>
        </a:p>
      </dgm:t>
    </dgm:pt>
    <dgm:pt modelId="{EC7D5BDA-4748-484D-BF78-6C25E2D59A5A}">
      <dgm:prSet phldrT="[文字]" custT="1"/>
      <dgm:spPr/>
      <dgm:t>
        <a:bodyPr/>
        <a:lstStyle/>
        <a:p>
          <a:r>
            <a:rPr lang="en-US" altLang="zh-TW" sz="1600" dirty="0" err="1" smtClean="0"/>
            <a:t>InvMixColumns</a:t>
          </a:r>
          <a:r>
            <a:rPr lang="en-US" altLang="zh-TW" sz="1600" dirty="0" smtClean="0"/>
            <a:t>()</a:t>
          </a:r>
          <a:endParaRPr lang="zh-TW" altLang="en-US" sz="1600" dirty="0"/>
        </a:p>
      </dgm:t>
    </dgm:pt>
    <dgm:pt modelId="{08E73954-B9E9-4262-AFE6-41DE415FCBC1}" type="sibTrans" cxnId="{328BA7D6-6D10-41C3-8B22-E306E988D192}">
      <dgm:prSet custT="1"/>
      <dgm:spPr/>
      <dgm:t>
        <a:bodyPr/>
        <a:lstStyle/>
        <a:p>
          <a:endParaRPr lang="zh-TW" altLang="en-US" sz="1100"/>
        </a:p>
      </dgm:t>
    </dgm:pt>
    <dgm:pt modelId="{324B1633-EEA2-4DD9-89B9-5FC0F637D925}" type="parTrans" cxnId="{328BA7D6-6D10-41C3-8B22-E306E988D192}">
      <dgm:prSet/>
      <dgm:spPr/>
      <dgm:t>
        <a:bodyPr/>
        <a:lstStyle/>
        <a:p>
          <a:endParaRPr lang="zh-TW" altLang="en-US" sz="2800"/>
        </a:p>
      </dgm:t>
    </dgm:pt>
    <dgm:pt modelId="{5B40D15F-7FE1-4519-AE84-59A1188F4DD4}">
      <dgm:prSet phldrT="[文字]" custT="1"/>
      <dgm:spPr/>
      <dgm:t>
        <a:bodyPr/>
        <a:lstStyle/>
        <a:p>
          <a:r>
            <a:rPr lang="en-US" altLang="zh-TW" sz="1600" dirty="0" err="1" smtClean="0"/>
            <a:t>InvShiftRows</a:t>
          </a:r>
          <a:r>
            <a:rPr lang="en-US" altLang="zh-TW" sz="1600" dirty="0" smtClean="0"/>
            <a:t>()</a:t>
          </a:r>
          <a:endParaRPr lang="zh-TW" altLang="en-US" sz="1600" dirty="0"/>
        </a:p>
      </dgm:t>
    </dgm:pt>
    <dgm:pt modelId="{0839BECD-7651-40BC-A66E-B9FC0DDFACA3}" type="sibTrans" cxnId="{A1F63C6F-9B2D-4751-AA4E-CAD2191DDB38}">
      <dgm:prSet custT="1"/>
      <dgm:spPr/>
      <dgm:t>
        <a:bodyPr/>
        <a:lstStyle/>
        <a:p>
          <a:endParaRPr lang="zh-TW" altLang="en-US" sz="1100"/>
        </a:p>
      </dgm:t>
    </dgm:pt>
    <dgm:pt modelId="{BBBB59AA-2644-4E24-BC1A-6693D0CF53C4}" type="parTrans" cxnId="{A1F63C6F-9B2D-4751-AA4E-CAD2191DDB38}">
      <dgm:prSet/>
      <dgm:spPr/>
      <dgm:t>
        <a:bodyPr/>
        <a:lstStyle/>
        <a:p>
          <a:endParaRPr lang="zh-TW" altLang="en-US" sz="2800"/>
        </a:p>
      </dgm:t>
    </dgm:pt>
    <dgm:pt modelId="{5839D210-24B6-4A46-881D-E2F7363673A3}">
      <dgm:prSet phldrT="[文字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altLang="zh-TW" sz="1600" dirty="0" err="1" smtClean="0"/>
            <a:t>InvSubBytes</a:t>
          </a:r>
          <a:r>
            <a:rPr lang="en-US" altLang="zh-TW" sz="1600" dirty="0" smtClean="0"/>
            <a:t>()</a:t>
          </a:r>
          <a:endParaRPr lang="zh-TW" altLang="en-US" sz="1600" dirty="0"/>
        </a:p>
      </dgm:t>
    </dgm:pt>
    <dgm:pt modelId="{DB98AFE1-073F-4B19-AEC6-52955B51A3C0}" type="sibTrans" cxnId="{0DF6396C-7A3E-4000-86D1-33D236CC69CD}">
      <dgm:prSet custT="1"/>
      <dgm:spPr/>
      <dgm:t>
        <a:bodyPr/>
        <a:lstStyle/>
        <a:p>
          <a:endParaRPr lang="zh-TW" altLang="en-US" sz="1100"/>
        </a:p>
      </dgm:t>
    </dgm:pt>
    <dgm:pt modelId="{5EA882CC-6754-4733-A81D-1B81A6AAD1DE}" type="parTrans" cxnId="{0DF6396C-7A3E-4000-86D1-33D236CC69CD}">
      <dgm:prSet/>
      <dgm:spPr/>
      <dgm:t>
        <a:bodyPr/>
        <a:lstStyle/>
        <a:p>
          <a:endParaRPr lang="zh-TW" altLang="en-US" sz="2800"/>
        </a:p>
      </dgm:t>
    </dgm:pt>
    <dgm:pt modelId="{0F6A356F-6870-4306-B6F5-D239AAAE38DD}" type="pres">
      <dgm:prSet presAssocID="{A6D61091-6F00-4EAD-BA50-878255615B8D}" presName="Name0" presStyleCnt="0">
        <dgm:presLayoutVars>
          <dgm:dir/>
          <dgm:resizeHandles val="exact"/>
        </dgm:presLayoutVars>
      </dgm:prSet>
      <dgm:spPr/>
    </dgm:pt>
    <dgm:pt modelId="{59E7B66E-2701-4AC6-9CE4-2F810F685578}" type="pres">
      <dgm:prSet presAssocID="{5839D210-24B6-4A46-881D-E2F7363673A3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E34D339-74AE-4549-AD4F-BEF097B7244F}" type="pres">
      <dgm:prSet presAssocID="{DB98AFE1-073F-4B19-AEC6-52955B51A3C0}" presName="sibTrans" presStyleLbl="sibTrans2D1" presStyleIdx="0" presStyleCnt="3" custLinFactNeighborY="1257"/>
      <dgm:spPr/>
      <dgm:t>
        <a:bodyPr/>
        <a:lstStyle/>
        <a:p>
          <a:endParaRPr lang="zh-TW" altLang="en-US"/>
        </a:p>
      </dgm:t>
    </dgm:pt>
    <dgm:pt modelId="{3067CEC3-10D6-429C-981E-8CB13D07D20B}" type="pres">
      <dgm:prSet presAssocID="{DB98AFE1-073F-4B19-AEC6-52955B51A3C0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616EA67A-EF53-4B88-B069-EC060ED3C758}" type="pres">
      <dgm:prSet presAssocID="{5B40D15F-7FE1-4519-AE84-59A1188F4DD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08A92FD-8C13-4388-B5E6-E429DE4AB040}" type="pres">
      <dgm:prSet presAssocID="{0839BECD-7651-40BC-A66E-B9FC0DDFACA3}" presName="sibTrans" presStyleLbl="sibTrans2D1" presStyleIdx="1" presStyleCnt="3" custLinFactNeighborY="1257"/>
      <dgm:spPr/>
      <dgm:t>
        <a:bodyPr/>
        <a:lstStyle/>
        <a:p>
          <a:endParaRPr lang="zh-TW" altLang="en-US"/>
        </a:p>
      </dgm:t>
    </dgm:pt>
    <dgm:pt modelId="{45156666-435F-458A-9584-E0BBE4F5563A}" type="pres">
      <dgm:prSet presAssocID="{0839BECD-7651-40BC-A66E-B9FC0DDFACA3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E1FDE1E8-B4E0-42C3-8E21-DC7CBD2246D2}" type="pres">
      <dgm:prSet presAssocID="{EC7D5BDA-4748-484D-BF78-6C25E2D59A5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543459F-7F46-470A-86B2-8C1727E05BD0}" type="pres">
      <dgm:prSet presAssocID="{08E73954-B9E9-4262-AFE6-41DE415FCBC1}" presName="sibTrans" presStyleLbl="sibTrans2D1" presStyleIdx="2" presStyleCnt="3" custLinFactNeighborY="1257"/>
      <dgm:spPr/>
      <dgm:t>
        <a:bodyPr/>
        <a:lstStyle/>
        <a:p>
          <a:endParaRPr lang="zh-TW" altLang="en-US"/>
        </a:p>
      </dgm:t>
    </dgm:pt>
    <dgm:pt modelId="{EC651510-F13E-4CB0-B9D7-71A67BEDCFD6}" type="pres">
      <dgm:prSet presAssocID="{08E73954-B9E9-4262-AFE6-41DE415FCBC1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0F251260-19D7-4354-8406-0BDB8B2286B5}" type="pres">
      <dgm:prSet presAssocID="{496E3FF7-BB3A-455F-92B2-7F28C1B14A7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E8ACD025-DAAB-4964-B315-926A51D60D92}" type="presOf" srcId="{DB98AFE1-073F-4B19-AEC6-52955B51A3C0}" destId="{BE34D339-74AE-4549-AD4F-BEF097B7244F}" srcOrd="0" destOrd="0" presId="urn:microsoft.com/office/officeart/2005/8/layout/process1"/>
    <dgm:cxn modelId="{B1487CAD-63D0-4C42-BB60-B3C2AE4C003E}" type="presOf" srcId="{08E73954-B9E9-4262-AFE6-41DE415FCBC1}" destId="{EC651510-F13E-4CB0-B9D7-71A67BEDCFD6}" srcOrd="1" destOrd="0" presId="urn:microsoft.com/office/officeart/2005/8/layout/process1"/>
    <dgm:cxn modelId="{3F636A18-E956-440B-848A-A09191FE1CBB}" type="presOf" srcId="{DB98AFE1-073F-4B19-AEC6-52955B51A3C0}" destId="{3067CEC3-10D6-429C-981E-8CB13D07D20B}" srcOrd="1" destOrd="0" presId="urn:microsoft.com/office/officeart/2005/8/layout/process1"/>
    <dgm:cxn modelId="{F6D1640D-AEDD-4C2D-BC33-6C65A4819AF7}" type="presOf" srcId="{496E3FF7-BB3A-455F-92B2-7F28C1B14A76}" destId="{0F251260-19D7-4354-8406-0BDB8B2286B5}" srcOrd="0" destOrd="0" presId="urn:microsoft.com/office/officeart/2005/8/layout/process1"/>
    <dgm:cxn modelId="{0DF6396C-7A3E-4000-86D1-33D236CC69CD}" srcId="{A6D61091-6F00-4EAD-BA50-878255615B8D}" destId="{5839D210-24B6-4A46-881D-E2F7363673A3}" srcOrd="0" destOrd="0" parTransId="{5EA882CC-6754-4733-A81D-1B81A6AAD1DE}" sibTransId="{DB98AFE1-073F-4B19-AEC6-52955B51A3C0}"/>
    <dgm:cxn modelId="{BF635169-FDB4-44A1-B37F-F1704D49260A}" type="presOf" srcId="{08E73954-B9E9-4262-AFE6-41DE415FCBC1}" destId="{0543459F-7F46-470A-86B2-8C1727E05BD0}" srcOrd="0" destOrd="0" presId="urn:microsoft.com/office/officeart/2005/8/layout/process1"/>
    <dgm:cxn modelId="{131109F9-F03F-4F84-81F6-EA9BBD2C51D3}" type="presOf" srcId="{A6D61091-6F00-4EAD-BA50-878255615B8D}" destId="{0F6A356F-6870-4306-B6F5-D239AAAE38DD}" srcOrd="0" destOrd="0" presId="urn:microsoft.com/office/officeart/2005/8/layout/process1"/>
    <dgm:cxn modelId="{5C236581-830D-4A76-A1AB-A9FF75585BC2}" type="presOf" srcId="{5B40D15F-7FE1-4519-AE84-59A1188F4DD4}" destId="{616EA67A-EF53-4B88-B069-EC060ED3C758}" srcOrd="0" destOrd="0" presId="urn:microsoft.com/office/officeart/2005/8/layout/process1"/>
    <dgm:cxn modelId="{088914E2-8B7C-4F01-A4BD-0A607BF3584B}" type="presOf" srcId="{0839BECD-7651-40BC-A66E-B9FC0DDFACA3}" destId="{908A92FD-8C13-4388-B5E6-E429DE4AB040}" srcOrd="0" destOrd="0" presId="urn:microsoft.com/office/officeart/2005/8/layout/process1"/>
    <dgm:cxn modelId="{C0B79AEC-D390-4DAC-8937-1483AAC53AB9}" type="presOf" srcId="{5839D210-24B6-4A46-881D-E2F7363673A3}" destId="{59E7B66E-2701-4AC6-9CE4-2F810F685578}" srcOrd="0" destOrd="0" presId="urn:microsoft.com/office/officeart/2005/8/layout/process1"/>
    <dgm:cxn modelId="{60517491-F591-49FC-8199-F2DF03CE4E20}" type="presOf" srcId="{EC7D5BDA-4748-484D-BF78-6C25E2D59A5A}" destId="{E1FDE1E8-B4E0-42C3-8E21-DC7CBD2246D2}" srcOrd="0" destOrd="0" presId="urn:microsoft.com/office/officeart/2005/8/layout/process1"/>
    <dgm:cxn modelId="{A1F63C6F-9B2D-4751-AA4E-CAD2191DDB38}" srcId="{A6D61091-6F00-4EAD-BA50-878255615B8D}" destId="{5B40D15F-7FE1-4519-AE84-59A1188F4DD4}" srcOrd="1" destOrd="0" parTransId="{BBBB59AA-2644-4E24-BC1A-6693D0CF53C4}" sibTransId="{0839BECD-7651-40BC-A66E-B9FC0DDFACA3}"/>
    <dgm:cxn modelId="{4D92AD70-3BF2-41E7-B88A-E64E5302CECF}" srcId="{A6D61091-6F00-4EAD-BA50-878255615B8D}" destId="{496E3FF7-BB3A-455F-92B2-7F28C1B14A76}" srcOrd="3" destOrd="0" parTransId="{76C60750-E99F-44FD-89B7-505A069CBE96}" sibTransId="{C02D3490-14DE-4354-AA7F-125E3F7D1B7D}"/>
    <dgm:cxn modelId="{328BA7D6-6D10-41C3-8B22-E306E988D192}" srcId="{A6D61091-6F00-4EAD-BA50-878255615B8D}" destId="{EC7D5BDA-4748-484D-BF78-6C25E2D59A5A}" srcOrd="2" destOrd="0" parTransId="{324B1633-EEA2-4DD9-89B9-5FC0F637D925}" sibTransId="{08E73954-B9E9-4262-AFE6-41DE415FCBC1}"/>
    <dgm:cxn modelId="{5A6A2065-6330-4EAE-A1A2-C316488CE7A0}" type="presOf" srcId="{0839BECD-7651-40BC-A66E-B9FC0DDFACA3}" destId="{45156666-435F-458A-9584-E0BBE4F5563A}" srcOrd="1" destOrd="0" presId="urn:microsoft.com/office/officeart/2005/8/layout/process1"/>
    <dgm:cxn modelId="{E0E38A19-74C1-4842-8A0F-A08397014309}" type="presParOf" srcId="{0F6A356F-6870-4306-B6F5-D239AAAE38DD}" destId="{59E7B66E-2701-4AC6-9CE4-2F810F685578}" srcOrd="0" destOrd="0" presId="urn:microsoft.com/office/officeart/2005/8/layout/process1"/>
    <dgm:cxn modelId="{611B0F3B-DD24-4D08-9AEF-3337736234F3}" type="presParOf" srcId="{0F6A356F-6870-4306-B6F5-D239AAAE38DD}" destId="{BE34D339-74AE-4549-AD4F-BEF097B7244F}" srcOrd="1" destOrd="0" presId="urn:microsoft.com/office/officeart/2005/8/layout/process1"/>
    <dgm:cxn modelId="{78F80EC0-6FC0-4124-9C4A-CBEDEF252FCB}" type="presParOf" srcId="{BE34D339-74AE-4549-AD4F-BEF097B7244F}" destId="{3067CEC3-10D6-429C-981E-8CB13D07D20B}" srcOrd="0" destOrd="0" presId="urn:microsoft.com/office/officeart/2005/8/layout/process1"/>
    <dgm:cxn modelId="{E49BBA67-5986-4B86-B7CA-C177105F5CD5}" type="presParOf" srcId="{0F6A356F-6870-4306-B6F5-D239AAAE38DD}" destId="{616EA67A-EF53-4B88-B069-EC060ED3C758}" srcOrd="2" destOrd="0" presId="urn:microsoft.com/office/officeart/2005/8/layout/process1"/>
    <dgm:cxn modelId="{A2C8C5E6-4E0D-474A-BD07-7A992E999970}" type="presParOf" srcId="{0F6A356F-6870-4306-B6F5-D239AAAE38DD}" destId="{908A92FD-8C13-4388-B5E6-E429DE4AB040}" srcOrd="3" destOrd="0" presId="urn:microsoft.com/office/officeart/2005/8/layout/process1"/>
    <dgm:cxn modelId="{6A0296E1-215E-43D6-8502-A3A102443ACA}" type="presParOf" srcId="{908A92FD-8C13-4388-B5E6-E429DE4AB040}" destId="{45156666-435F-458A-9584-E0BBE4F5563A}" srcOrd="0" destOrd="0" presId="urn:microsoft.com/office/officeart/2005/8/layout/process1"/>
    <dgm:cxn modelId="{23EE3746-FEC6-43AF-8A03-A61BCE26936A}" type="presParOf" srcId="{0F6A356F-6870-4306-B6F5-D239AAAE38DD}" destId="{E1FDE1E8-B4E0-42C3-8E21-DC7CBD2246D2}" srcOrd="4" destOrd="0" presId="urn:microsoft.com/office/officeart/2005/8/layout/process1"/>
    <dgm:cxn modelId="{A210DCBA-33C5-48FF-8BC0-DE6D995C7E60}" type="presParOf" srcId="{0F6A356F-6870-4306-B6F5-D239AAAE38DD}" destId="{0543459F-7F46-470A-86B2-8C1727E05BD0}" srcOrd="5" destOrd="0" presId="urn:microsoft.com/office/officeart/2005/8/layout/process1"/>
    <dgm:cxn modelId="{5B18FDA8-C69E-4ECC-83E3-48530A6A2B44}" type="presParOf" srcId="{0543459F-7F46-470A-86B2-8C1727E05BD0}" destId="{EC651510-F13E-4CB0-B9D7-71A67BEDCFD6}" srcOrd="0" destOrd="0" presId="urn:microsoft.com/office/officeart/2005/8/layout/process1"/>
    <dgm:cxn modelId="{0F3BEBA5-3857-4970-A679-10C8BED4EA86}" type="presParOf" srcId="{0F6A356F-6870-4306-B6F5-D239AAAE38DD}" destId="{0F251260-19D7-4354-8406-0BDB8B2286B5}" srcOrd="6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6D61091-6F00-4EAD-BA50-878255615B8D}" type="doc">
      <dgm:prSet loTypeId="urn:microsoft.com/office/officeart/2005/8/layout/process1" loCatId="process" qsTypeId="urn:microsoft.com/office/officeart/2005/8/quickstyle/simple1" qsCatId="simple" csTypeId="urn:microsoft.com/office/officeart/2005/8/colors/accent3_1" csCatId="accent3" phldr="1"/>
      <dgm:spPr/>
    </dgm:pt>
    <dgm:pt modelId="{496E3FF7-BB3A-455F-92B2-7F28C1B14A76}">
      <dgm:prSet phldrT="[文字]" custT="1"/>
      <dgm:spPr/>
      <dgm:t>
        <a:bodyPr/>
        <a:lstStyle/>
        <a:p>
          <a:r>
            <a:rPr lang="en-US" altLang="zh-TW" sz="1600" dirty="0" err="1" smtClean="0"/>
            <a:t>AddRoundKey</a:t>
          </a:r>
          <a:r>
            <a:rPr lang="en-US" altLang="zh-TW" sz="1600" dirty="0" smtClean="0"/>
            <a:t>()</a:t>
          </a:r>
          <a:endParaRPr lang="zh-TW" altLang="en-US" sz="1600" dirty="0"/>
        </a:p>
      </dgm:t>
    </dgm:pt>
    <dgm:pt modelId="{76C60750-E99F-44FD-89B7-505A069CBE96}" type="parTrans" cxnId="{4D92AD70-3BF2-41E7-B88A-E64E5302CECF}">
      <dgm:prSet/>
      <dgm:spPr/>
      <dgm:t>
        <a:bodyPr/>
        <a:lstStyle/>
        <a:p>
          <a:endParaRPr lang="zh-TW" altLang="en-US" sz="2800"/>
        </a:p>
      </dgm:t>
    </dgm:pt>
    <dgm:pt modelId="{C02D3490-14DE-4354-AA7F-125E3F7D1B7D}" type="sibTrans" cxnId="{4D92AD70-3BF2-41E7-B88A-E64E5302CECF}">
      <dgm:prSet/>
      <dgm:spPr/>
      <dgm:t>
        <a:bodyPr/>
        <a:lstStyle/>
        <a:p>
          <a:endParaRPr lang="zh-TW" altLang="en-US" sz="2800"/>
        </a:p>
      </dgm:t>
    </dgm:pt>
    <dgm:pt modelId="{EC7D5BDA-4748-484D-BF78-6C25E2D59A5A}">
      <dgm:prSet phldrT="[文字]" custT="1"/>
      <dgm:spPr/>
      <dgm:t>
        <a:bodyPr/>
        <a:lstStyle/>
        <a:p>
          <a:r>
            <a:rPr lang="en-US" altLang="zh-TW" sz="1600" dirty="0" err="1" smtClean="0"/>
            <a:t>MixColumns</a:t>
          </a:r>
          <a:r>
            <a:rPr lang="en-US" altLang="zh-TW" sz="1600" dirty="0" smtClean="0"/>
            <a:t>()</a:t>
          </a:r>
          <a:endParaRPr lang="zh-TW" altLang="en-US" sz="1600" dirty="0"/>
        </a:p>
      </dgm:t>
    </dgm:pt>
    <dgm:pt modelId="{08E73954-B9E9-4262-AFE6-41DE415FCBC1}" type="sibTrans" cxnId="{328BA7D6-6D10-41C3-8B22-E306E988D192}">
      <dgm:prSet custT="1"/>
      <dgm:spPr/>
      <dgm:t>
        <a:bodyPr/>
        <a:lstStyle/>
        <a:p>
          <a:endParaRPr lang="zh-TW" altLang="en-US" sz="1100"/>
        </a:p>
      </dgm:t>
    </dgm:pt>
    <dgm:pt modelId="{324B1633-EEA2-4DD9-89B9-5FC0F637D925}" type="parTrans" cxnId="{328BA7D6-6D10-41C3-8B22-E306E988D192}">
      <dgm:prSet/>
      <dgm:spPr/>
      <dgm:t>
        <a:bodyPr/>
        <a:lstStyle/>
        <a:p>
          <a:endParaRPr lang="zh-TW" altLang="en-US" sz="2800"/>
        </a:p>
      </dgm:t>
    </dgm:pt>
    <dgm:pt modelId="{5B40D15F-7FE1-4519-AE84-59A1188F4DD4}">
      <dgm:prSet phldrT="[文字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altLang="zh-TW" sz="1600" dirty="0" err="1" smtClean="0"/>
            <a:t>ShiftRows</a:t>
          </a:r>
          <a:r>
            <a:rPr lang="en-US" altLang="zh-TW" sz="1600" dirty="0" smtClean="0"/>
            <a:t>()</a:t>
          </a:r>
          <a:endParaRPr lang="zh-TW" altLang="en-US" sz="1600" dirty="0"/>
        </a:p>
      </dgm:t>
    </dgm:pt>
    <dgm:pt modelId="{0839BECD-7651-40BC-A66E-B9FC0DDFACA3}" type="sibTrans" cxnId="{A1F63C6F-9B2D-4751-AA4E-CAD2191DDB38}">
      <dgm:prSet custT="1"/>
      <dgm:spPr/>
      <dgm:t>
        <a:bodyPr/>
        <a:lstStyle/>
        <a:p>
          <a:endParaRPr lang="zh-TW" altLang="en-US" sz="1100"/>
        </a:p>
      </dgm:t>
    </dgm:pt>
    <dgm:pt modelId="{BBBB59AA-2644-4E24-BC1A-6693D0CF53C4}" type="parTrans" cxnId="{A1F63C6F-9B2D-4751-AA4E-CAD2191DDB38}">
      <dgm:prSet/>
      <dgm:spPr/>
      <dgm:t>
        <a:bodyPr/>
        <a:lstStyle/>
        <a:p>
          <a:endParaRPr lang="zh-TW" altLang="en-US" sz="2800"/>
        </a:p>
      </dgm:t>
    </dgm:pt>
    <dgm:pt modelId="{5839D210-24B6-4A46-881D-E2F7363673A3}">
      <dgm:prSet phldrT="[文字]" custT="1"/>
      <dgm:spPr/>
      <dgm:t>
        <a:bodyPr/>
        <a:lstStyle/>
        <a:p>
          <a:r>
            <a:rPr lang="en-US" altLang="zh-TW" sz="1600" dirty="0" err="1" smtClean="0"/>
            <a:t>SubBytes</a:t>
          </a:r>
          <a:r>
            <a:rPr lang="en-US" altLang="zh-TW" sz="1600" dirty="0" smtClean="0"/>
            <a:t>()</a:t>
          </a:r>
          <a:endParaRPr lang="zh-TW" altLang="en-US" sz="1600" dirty="0"/>
        </a:p>
      </dgm:t>
    </dgm:pt>
    <dgm:pt modelId="{DB98AFE1-073F-4B19-AEC6-52955B51A3C0}" type="sibTrans" cxnId="{0DF6396C-7A3E-4000-86D1-33D236CC69CD}">
      <dgm:prSet custT="1"/>
      <dgm:spPr/>
      <dgm:t>
        <a:bodyPr/>
        <a:lstStyle/>
        <a:p>
          <a:endParaRPr lang="zh-TW" altLang="en-US" sz="1100"/>
        </a:p>
      </dgm:t>
    </dgm:pt>
    <dgm:pt modelId="{5EA882CC-6754-4733-A81D-1B81A6AAD1DE}" type="parTrans" cxnId="{0DF6396C-7A3E-4000-86D1-33D236CC69CD}">
      <dgm:prSet/>
      <dgm:spPr/>
      <dgm:t>
        <a:bodyPr/>
        <a:lstStyle/>
        <a:p>
          <a:endParaRPr lang="zh-TW" altLang="en-US" sz="2800"/>
        </a:p>
      </dgm:t>
    </dgm:pt>
    <dgm:pt modelId="{0F6A356F-6870-4306-B6F5-D239AAAE38DD}" type="pres">
      <dgm:prSet presAssocID="{A6D61091-6F00-4EAD-BA50-878255615B8D}" presName="Name0" presStyleCnt="0">
        <dgm:presLayoutVars>
          <dgm:dir/>
          <dgm:resizeHandles val="exact"/>
        </dgm:presLayoutVars>
      </dgm:prSet>
      <dgm:spPr/>
    </dgm:pt>
    <dgm:pt modelId="{59E7B66E-2701-4AC6-9CE4-2F810F685578}" type="pres">
      <dgm:prSet presAssocID="{5839D210-24B6-4A46-881D-E2F7363673A3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E34D339-74AE-4549-AD4F-BEF097B7244F}" type="pres">
      <dgm:prSet presAssocID="{DB98AFE1-073F-4B19-AEC6-52955B51A3C0}" presName="sibTrans" presStyleLbl="sibTrans2D1" presStyleIdx="0" presStyleCnt="3" custLinFactNeighborY="1257"/>
      <dgm:spPr/>
      <dgm:t>
        <a:bodyPr/>
        <a:lstStyle/>
        <a:p>
          <a:endParaRPr lang="zh-TW" altLang="en-US"/>
        </a:p>
      </dgm:t>
    </dgm:pt>
    <dgm:pt modelId="{3067CEC3-10D6-429C-981E-8CB13D07D20B}" type="pres">
      <dgm:prSet presAssocID="{DB98AFE1-073F-4B19-AEC6-52955B51A3C0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616EA67A-EF53-4B88-B069-EC060ED3C758}" type="pres">
      <dgm:prSet presAssocID="{5B40D15F-7FE1-4519-AE84-59A1188F4DD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08A92FD-8C13-4388-B5E6-E429DE4AB040}" type="pres">
      <dgm:prSet presAssocID="{0839BECD-7651-40BC-A66E-B9FC0DDFACA3}" presName="sibTrans" presStyleLbl="sibTrans2D1" presStyleIdx="1" presStyleCnt="3" custLinFactNeighborY="1257"/>
      <dgm:spPr/>
      <dgm:t>
        <a:bodyPr/>
        <a:lstStyle/>
        <a:p>
          <a:endParaRPr lang="zh-TW" altLang="en-US"/>
        </a:p>
      </dgm:t>
    </dgm:pt>
    <dgm:pt modelId="{45156666-435F-458A-9584-E0BBE4F5563A}" type="pres">
      <dgm:prSet presAssocID="{0839BECD-7651-40BC-A66E-B9FC0DDFACA3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E1FDE1E8-B4E0-42C3-8E21-DC7CBD2246D2}" type="pres">
      <dgm:prSet presAssocID="{EC7D5BDA-4748-484D-BF78-6C25E2D59A5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543459F-7F46-470A-86B2-8C1727E05BD0}" type="pres">
      <dgm:prSet presAssocID="{08E73954-B9E9-4262-AFE6-41DE415FCBC1}" presName="sibTrans" presStyleLbl="sibTrans2D1" presStyleIdx="2" presStyleCnt="3" custLinFactNeighborY="1257"/>
      <dgm:spPr/>
      <dgm:t>
        <a:bodyPr/>
        <a:lstStyle/>
        <a:p>
          <a:endParaRPr lang="zh-TW" altLang="en-US"/>
        </a:p>
      </dgm:t>
    </dgm:pt>
    <dgm:pt modelId="{EC651510-F13E-4CB0-B9D7-71A67BEDCFD6}" type="pres">
      <dgm:prSet presAssocID="{08E73954-B9E9-4262-AFE6-41DE415FCBC1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0F251260-19D7-4354-8406-0BDB8B2286B5}" type="pres">
      <dgm:prSet presAssocID="{496E3FF7-BB3A-455F-92B2-7F28C1B14A7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E8ACD025-DAAB-4964-B315-926A51D60D92}" type="presOf" srcId="{DB98AFE1-073F-4B19-AEC6-52955B51A3C0}" destId="{BE34D339-74AE-4549-AD4F-BEF097B7244F}" srcOrd="0" destOrd="0" presId="urn:microsoft.com/office/officeart/2005/8/layout/process1"/>
    <dgm:cxn modelId="{B1487CAD-63D0-4C42-BB60-B3C2AE4C003E}" type="presOf" srcId="{08E73954-B9E9-4262-AFE6-41DE415FCBC1}" destId="{EC651510-F13E-4CB0-B9D7-71A67BEDCFD6}" srcOrd="1" destOrd="0" presId="urn:microsoft.com/office/officeart/2005/8/layout/process1"/>
    <dgm:cxn modelId="{3F636A18-E956-440B-848A-A09191FE1CBB}" type="presOf" srcId="{DB98AFE1-073F-4B19-AEC6-52955B51A3C0}" destId="{3067CEC3-10D6-429C-981E-8CB13D07D20B}" srcOrd="1" destOrd="0" presId="urn:microsoft.com/office/officeart/2005/8/layout/process1"/>
    <dgm:cxn modelId="{F6D1640D-AEDD-4C2D-BC33-6C65A4819AF7}" type="presOf" srcId="{496E3FF7-BB3A-455F-92B2-7F28C1B14A76}" destId="{0F251260-19D7-4354-8406-0BDB8B2286B5}" srcOrd="0" destOrd="0" presId="urn:microsoft.com/office/officeart/2005/8/layout/process1"/>
    <dgm:cxn modelId="{0DF6396C-7A3E-4000-86D1-33D236CC69CD}" srcId="{A6D61091-6F00-4EAD-BA50-878255615B8D}" destId="{5839D210-24B6-4A46-881D-E2F7363673A3}" srcOrd="0" destOrd="0" parTransId="{5EA882CC-6754-4733-A81D-1B81A6AAD1DE}" sibTransId="{DB98AFE1-073F-4B19-AEC6-52955B51A3C0}"/>
    <dgm:cxn modelId="{BF635169-FDB4-44A1-B37F-F1704D49260A}" type="presOf" srcId="{08E73954-B9E9-4262-AFE6-41DE415FCBC1}" destId="{0543459F-7F46-470A-86B2-8C1727E05BD0}" srcOrd="0" destOrd="0" presId="urn:microsoft.com/office/officeart/2005/8/layout/process1"/>
    <dgm:cxn modelId="{131109F9-F03F-4F84-81F6-EA9BBD2C51D3}" type="presOf" srcId="{A6D61091-6F00-4EAD-BA50-878255615B8D}" destId="{0F6A356F-6870-4306-B6F5-D239AAAE38DD}" srcOrd="0" destOrd="0" presId="urn:microsoft.com/office/officeart/2005/8/layout/process1"/>
    <dgm:cxn modelId="{5C236581-830D-4A76-A1AB-A9FF75585BC2}" type="presOf" srcId="{5B40D15F-7FE1-4519-AE84-59A1188F4DD4}" destId="{616EA67A-EF53-4B88-B069-EC060ED3C758}" srcOrd="0" destOrd="0" presId="urn:microsoft.com/office/officeart/2005/8/layout/process1"/>
    <dgm:cxn modelId="{088914E2-8B7C-4F01-A4BD-0A607BF3584B}" type="presOf" srcId="{0839BECD-7651-40BC-A66E-B9FC0DDFACA3}" destId="{908A92FD-8C13-4388-B5E6-E429DE4AB040}" srcOrd="0" destOrd="0" presId="urn:microsoft.com/office/officeart/2005/8/layout/process1"/>
    <dgm:cxn modelId="{C0B79AEC-D390-4DAC-8937-1483AAC53AB9}" type="presOf" srcId="{5839D210-24B6-4A46-881D-E2F7363673A3}" destId="{59E7B66E-2701-4AC6-9CE4-2F810F685578}" srcOrd="0" destOrd="0" presId="urn:microsoft.com/office/officeart/2005/8/layout/process1"/>
    <dgm:cxn modelId="{60517491-F591-49FC-8199-F2DF03CE4E20}" type="presOf" srcId="{EC7D5BDA-4748-484D-BF78-6C25E2D59A5A}" destId="{E1FDE1E8-B4E0-42C3-8E21-DC7CBD2246D2}" srcOrd="0" destOrd="0" presId="urn:microsoft.com/office/officeart/2005/8/layout/process1"/>
    <dgm:cxn modelId="{A1F63C6F-9B2D-4751-AA4E-CAD2191DDB38}" srcId="{A6D61091-6F00-4EAD-BA50-878255615B8D}" destId="{5B40D15F-7FE1-4519-AE84-59A1188F4DD4}" srcOrd="1" destOrd="0" parTransId="{BBBB59AA-2644-4E24-BC1A-6693D0CF53C4}" sibTransId="{0839BECD-7651-40BC-A66E-B9FC0DDFACA3}"/>
    <dgm:cxn modelId="{4D92AD70-3BF2-41E7-B88A-E64E5302CECF}" srcId="{A6D61091-6F00-4EAD-BA50-878255615B8D}" destId="{496E3FF7-BB3A-455F-92B2-7F28C1B14A76}" srcOrd="3" destOrd="0" parTransId="{76C60750-E99F-44FD-89B7-505A069CBE96}" sibTransId="{C02D3490-14DE-4354-AA7F-125E3F7D1B7D}"/>
    <dgm:cxn modelId="{328BA7D6-6D10-41C3-8B22-E306E988D192}" srcId="{A6D61091-6F00-4EAD-BA50-878255615B8D}" destId="{EC7D5BDA-4748-484D-BF78-6C25E2D59A5A}" srcOrd="2" destOrd="0" parTransId="{324B1633-EEA2-4DD9-89B9-5FC0F637D925}" sibTransId="{08E73954-B9E9-4262-AFE6-41DE415FCBC1}"/>
    <dgm:cxn modelId="{5A6A2065-6330-4EAE-A1A2-C316488CE7A0}" type="presOf" srcId="{0839BECD-7651-40BC-A66E-B9FC0DDFACA3}" destId="{45156666-435F-458A-9584-E0BBE4F5563A}" srcOrd="1" destOrd="0" presId="urn:microsoft.com/office/officeart/2005/8/layout/process1"/>
    <dgm:cxn modelId="{E0E38A19-74C1-4842-8A0F-A08397014309}" type="presParOf" srcId="{0F6A356F-6870-4306-B6F5-D239AAAE38DD}" destId="{59E7B66E-2701-4AC6-9CE4-2F810F685578}" srcOrd="0" destOrd="0" presId="urn:microsoft.com/office/officeart/2005/8/layout/process1"/>
    <dgm:cxn modelId="{611B0F3B-DD24-4D08-9AEF-3337736234F3}" type="presParOf" srcId="{0F6A356F-6870-4306-B6F5-D239AAAE38DD}" destId="{BE34D339-74AE-4549-AD4F-BEF097B7244F}" srcOrd="1" destOrd="0" presId="urn:microsoft.com/office/officeart/2005/8/layout/process1"/>
    <dgm:cxn modelId="{78F80EC0-6FC0-4124-9C4A-CBEDEF252FCB}" type="presParOf" srcId="{BE34D339-74AE-4549-AD4F-BEF097B7244F}" destId="{3067CEC3-10D6-429C-981E-8CB13D07D20B}" srcOrd="0" destOrd="0" presId="urn:microsoft.com/office/officeart/2005/8/layout/process1"/>
    <dgm:cxn modelId="{E49BBA67-5986-4B86-B7CA-C177105F5CD5}" type="presParOf" srcId="{0F6A356F-6870-4306-B6F5-D239AAAE38DD}" destId="{616EA67A-EF53-4B88-B069-EC060ED3C758}" srcOrd="2" destOrd="0" presId="urn:microsoft.com/office/officeart/2005/8/layout/process1"/>
    <dgm:cxn modelId="{A2C8C5E6-4E0D-474A-BD07-7A992E999970}" type="presParOf" srcId="{0F6A356F-6870-4306-B6F5-D239AAAE38DD}" destId="{908A92FD-8C13-4388-B5E6-E429DE4AB040}" srcOrd="3" destOrd="0" presId="urn:microsoft.com/office/officeart/2005/8/layout/process1"/>
    <dgm:cxn modelId="{6A0296E1-215E-43D6-8502-A3A102443ACA}" type="presParOf" srcId="{908A92FD-8C13-4388-B5E6-E429DE4AB040}" destId="{45156666-435F-458A-9584-E0BBE4F5563A}" srcOrd="0" destOrd="0" presId="urn:microsoft.com/office/officeart/2005/8/layout/process1"/>
    <dgm:cxn modelId="{23EE3746-FEC6-43AF-8A03-A61BCE26936A}" type="presParOf" srcId="{0F6A356F-6870-4306-B6F5-D239AAAE38DD}" destId="{E1FDE1E8-B4E0-42C3-8E21-DC7CBD2246D2}" srcOrd="4" destOrd="0" presId="urn:microsoft.com/office/officeart/2005/8/layout/process1"/>
    <dgm:cxn modelId="{A210DCBA-33C5-48FF-8BC0-DE6D995C7E60}" type="presParOf" srcId="{0F6A356F-6870-4306-B6F5-D239AAAE38DD}" destId="{0543459F-7F46-470A-86B2-8C1727E05BD0}" srcOrd="5" destOrd="0" presId="urn:microsoft.com/office/officeart/2005/8/layout/process1"/>
    <dgm:cxn modelId="{5B18FDA8-C69E-4ECC-83E3-48530A6A2B44}" type="presParOf" srcId="{0543459F-7F46-470A-86B2-8C1727E05BD0}" destId="{EC651510-F13E-4CB0-B9D7-71A67BEDCFD6}" srcOrd="0" destOrd="0" presId="urn:microsoft.com/office/officeart/2005/8/layout/process1"/>
    <dgm:cxn modelId="{0F3BEBA5-3857-4970-A679-10C8BED4EA86}" type="presParOf" srcId="{0F6A356F-6870-4306-B6F5-D239AAAE38DD}" destId="{0F251260-19D7-4354-8406-0BDB8B2286B5}" srcOrd="6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7F4019-E416-495B-916A-2D0F31D64BBD}">
      <dsp:nvSpPr>
        <dsp:cNvPr id="0" name=""/>
        <dsp:cNvSpPr/>
      </dsp:nvSpPr>
      <dsp:spPr>
        <a:xfrm>
          <a:off x="3642" y="187537"/>
          <a:ext cx="986066" cy="881103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source/sink data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(8bit</a:t>
          </a:r>
          <a:r>
            <a:rPr lang="en-US" altLang="zh-TW" sz="1100" kern="1200" baseline="0"/>
            <a:t> data</a:t>
          </a:r>
          <a:r>
            <a:rPr lang="en-US" altLang="zh-TW" sz="1100" kern="1200"/>
            <a:t>)</a:t>
          </a:r>
          <a:endParaRPr lang="zh-TW" altLang="en-US" sz="1100" kern="1200"/>
        </a:p>
      </dsp:txBody>
      <dsp:txXfrm>
        <a:off x="29449" y="213344"/>
        <a:ext cx="934452" cy="829489"/>
      </dsp:txXfrm>
    </dsp:sp>
    <dsp:sp modelId="{0BC7D2EF-36E5-493A-AA80-EB7CF5937F12}">
      <dsp:nvSpPr>
        <dsp:cNvPr id="0" name=""/>
        <dsp:cNvSpPr/>
      </dsp:nvSpPr>
      <dsp:spPr>
        <a:xfrm>
          <a:off x="1088315" y="404641"/>
          <a:ext cx="209045" cy="244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1088315" y="453550"/>
        <a:ext cx="146332" cy="146726"/>
      </dsp:txXfrm>
    </dsp:sp>
    <dsp:sp modelId="{09B3415B-C541-451D-B0A6-0E601F015199}">
      <dsp:nvSpPr>
        <dsp:cNvPr id="0" name=""/>
        <dsp:cNvSpPr/>
      </dsp:nvSpPr>
      <dsp:spPr>
        <a:xfrm>
          <a:off x="1384134" y="187537"/>
          <a:ext cx="986066" cy="88110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uncompressed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(VESA DSC de/encoder)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(not use)</a:t>
          </a:r>
          <a:endParaRPr lang="zh-TW" altLang="en-US" sz="1100" kern="1200"/>
        </a:p>
      </dsp:txBody>
      <dsp:txXfrm>
        <a:off x="1409941" y="213344"/>
        <a:ext cx="934452" cy="829489"/>
      </dsp:txXfrm>
    </dsp:sp>
    <dsp:sp modelId="{5D3729C2-E3C6-4FEB-9A17-F2F67CB855EA}">
      <dsp:nvSpPr>
        <dsp:cNvPr id="0" name=""/>
        <dsp:cNvSpPr/>
      </dsp:nvSpPr>
      <dsp:spPr>
        <a:xfrm>
          <a:off x="2468807" y="404641"/>
          <a:ext cx="209045" cy="244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2468807" y="453550"/>
        <a:ext cx="146332" cy="146726"/>
      </dsp:txXfrm>
    </dsp:sp>
    <dsp:sp modelId="{33E87E00-D73F-4707-B12C-8E7C36E14692}">
      <dsp:nvSpPr>
        <dsp:cNvPr id="0" name=""/>
        <dsp:cNvSpPr/>
      </dsp:nvSpPr>
      <dsp:spPr>
        <a:xfrm>
          <a:off x="2764627" y="187537"/>
          <a:ext cx="986066" cy="88110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de/encryption HDCP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(not yet)</a:t>
          </a:r>
          <a:endParaRPr lang="zh-TW" altLang="en-US" sz="1100" kern="1200"/>
        </a:p>
      </dsp:txBody>
      <dsp:txXfrm>
        <a:off x="2790434" y="213344"/>
        <a:ext cx="934452" cy="829489"/>
      </dsp:txXfrm>
    </dsp:sp>
    <dsp:sp modelId="{356C2364-73BA-40CD-A190-E84DEB6EDEC6}">
      <dsp:nvSpPr>
        <dsp:cNvPr id="0" name=""/>
        <dsp:cNvSpPr/>
      </dsp:nvSpPr>
      <dsp:spPr>
        <a:xfrm>
          <a:off x="3849299" y="404641"/>
          <a:ext cx="209045" cy="244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3849299" y="453550"/>
        <a:ext cx="146332" cy="146726"/>
      </dsp:txXfrm>
    </dsp:sp>
    <dsp:sp modelId="{F931FAD4-6B9A-44EE-B9EB-3939FEFE85E7}">
      <dsp:nvSpPr>
        <dsp:cNvPr id="0" name=""/>
        <dsp:cNvSpPr/>
      </dsp:nvSpPr>
      <dsp:spPr>
        <a:xfrm>
          <a:off x="4145119" y="187537"/>
          <a:ext cx="986066" cy="88110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FRL de/packetizer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(16bit data)</a:t>
          </a:r>
          <a:endParaRPr lang="zh-TW" altLang="en-US" sz="1100" kern="1200"/>
        </a:p>
      </dsp:txBody>
      <dsp:txXfrm>
        <a:off x="4170926" y="213344"/>
        <a:ext cx="934452" cy="829489"/>
      </dsp:txXfrm>
    </dsp:sp>
    <dsp:sp modelId="{866B771E-A8CB-4CE4-AB8B-29BBC6F1F99E}">
      <dsp:nvSpPr>
        <dsp:cNvPr id="0" name=""/>
        <dsp:cNvSpPr/>
      </dsp:nvSpPr>
      <dsp:spPr>
        <a:xfrm>
          <a:off x="5229792" y="404641"/>
          <a:ext cx="209045" cy="244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5229792" y="453550"/>
        <a:ext cx="146332" cy="146726"/>
      </dsp:txXfrm>
    </dsp:sp>
    <dsp:sp modelId="{59E7B66E-2701-4AC6-9CE4-2F810F685578}">
      <dsp:nvSpPr>
        <dsp:cNvPr id="0" name=""/>
        <dsp:cNvSpPr/>
      </dsp:nvSpPr>
      <dsp:spPr>
        <a:xfrm>
          <a:off x="5525612" y="187537"/>
          <a:ext cx="986066" cy="88110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RS parity</a:t>
          </a:r>
          <a:r>
            <a:rPr lang="en-US" altLang="zh-TW" sz="1100" kern="1200" baseline="0"/>
            <a:t> 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 baseline="0"/>
            <a:t>generation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 baseline="0"/>
            <a:t>de/insertion</a:t>
          </a:r>
          <a:endParaRPr lang="zh-TW" altLang="en-US" sz="1100" kern="1200"/>
        </a:p>
      </dsp:txBody>
      <dsp:txXfrm>
        <a:off x="5551419" y="213344"/>
        <a:ext cx="934452" cy="829489"/>
      </dsp:txXfrm>
    </dsp:sp>
    <dsp:sp modelId="{BE34D339-74AE-4549-AD4F-BEF097B7244F}">
      <dsp:nvSpPr>
        <dsp:cNvPr id="0" name=""/>
        <dsp:cNvSpPr/>
      </dsp:nvSpPr>
      <dsp:spPr>
        <a:xfrm>
          <a:off x="6610284" y="404641"/>
          <a:ext cx="209045" cy="244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6610284" y="453550"/>
        <a:ext cx="146332" cy="146726"/>
      </dsp:txXfrm>
    </dsp:sp>
    <dsp:sp modelId="{616EA67A-EF53-4B88-B069-EC060ED3C758}">
      <dsp:nvSpPr>
        <dsp:cNvPr id="0" name=""/>
        <dsp:cNvSpPr/>
      </dsp:nvSpPr>
      <dsp:spPr>
        <a:xfrm>
          <a:off x="6906104" y="187537"/>
          <a:ext cx="986066" cy="88110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character and</a:t>
          </a:r>
          <a:r>
            <a:rPr lang="en-US" altLang="zh-TW" sz="1100" kern="1200" baseline="0"/>
            <a:t> super block</a:t>
          </a:r>
          <a:endParaRPr lang="zh-TW" altLang="en-US" sz="1100" kern="1200"/>
        </a:p>
      </dsp:txBody>
      <dsp:txXfrm>
        <a:off x="6931911" y="213344"/>
        <a:ext cx="934452" cy="829489"/>
      </dsp:txXfrm>
    </dsp:sp>
    <dsp:sp modelId="{908A92FD-8C13-4388-B5E6-E429DE4AB040}">
      <dsp:nvSpPr>
        <dsp:cNvPr id="0" name=""/>
        <dsp:cNvSpPr/>
      </dsp:nvSpPr>
      <dsp:spPr>
        <a:xfrm>
          <a:off x="7990777" y="404641"/>
          <a:ext cx="209045" cy="244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7990777" y="453550"/>
        <a:ext cx="146332" cy="146726"/>
      </dsp:txXfrm>
    </dsp:sp>
    <dsp:sp modelId="{E1FDE1E8-B4E0-42C3-8E21-DC7CBD2246D2}">
      <dsp:nvSpPr>
        <dsp:cNvPr id="0" name=""/>
        <dsp:cNvSpPr/>
      </dsp:nvSpPr>
      <dsp:spPr>
        <a:xfrm>
          <a:off x="8286597" y="187537"/>
          <a:ext cx="986066" cy="88110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de/scrambler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(16bit</a:t>
          </a:r>
          <a:r>
            <a:rPr lang="en-US" altLang="zh-TW" sz="1100" kern="1200" baseline="0"/>
            <a:t> scr data</a:t>
          </a:r>
          <a:r>
            <a:rPr lang="en-US" altLang="zh-TW" sz="1100" kern="1200"/>
            <a:t>)</a:t>
          </a:r>
          <a:endParaRPr lang="zh-TW" altLang="en-US" sz="1100" kern="1200"/>
        </a:p>
      </dsp:txBody>
      <dsp:txXfrm>
        <a:off x="8312404" y="213344"/>
        <a:ext cx="934452" cy="829489"/>
      </dsp:txXfrm>
    </dsp:sp>
    <dsp:sp modelId="{0543459F-7F46-470A-86B2-8C1727E05BD0}">
      <dsp:nvSpPr>
        <dsp:cNvPr id="0" name=""/>
        <dsp:cNvSpPr/>
      </dsp:nvSpPr>
      <dsp:spPr>
        <a:xfrm>
          <a:off x="9371269" y="404641"/>
          <a:ext cx="209045" cy="244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9371269" y="453550"/>
        <a:ext cx="146332" cy="146726"/>
      </dsp:txXfrm>
    </dsp:sp>
    <dsp:sp modelId="{0F251260-19D7-4354-8406-0BDB8B2286B5}">
      <dsp:nvSpPr>
        <dsp:cNvPr id="0" name=""/>
        <dsp:cNvSpPr/>
      </dsp:nvSpPr>
      <dsp:spPr>
        <a:xfrm>
          <a:off x="9667089" y="187537"/>
          <a:ext cx="986066" cy="88110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de/encoder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(18bit data)</a:t>
          </a:r>
          <a:endParaRPr lang="zh-TW" altLang="en-US" sz="1100" kern="1200"/>
        </a:p>
      </dsp:txBody>
      <dsp:txXfrm>
        <a:off x="9692896" y="213344"/>
        <a:ext cx="934452" cy="82948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E7B66E-2701-4AC6-9CE4-2F810F685578}">
      <dsp:nvSpPr>
        <dsp:cNvPr id="0" name=""/>
        <dsp:cNvSpPr/>
      </dsp:nvSpPr>
      <dsp:spPr>
        <a:xfrm>
          <a:off x="3923" y="113415"/>
          <a:ext cx="1715577" cy="10293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 err="1" smtClean="0"/>
            <a:t>InvSubBytes</a:t>
          </a:r>
          <a:r>
            <a:rPr lang="en-US" altLang="zh-TW" sz="1600" kern="1200" dirty="0" smtClean="0"/>
            <a:t>()</a:t>
          </a:r>
          <a:endParaRPr lang="zh-TW" altLang="en-US" sz="1600" kern="1200" dirty="0"/>
        </a:p>
      </dsp:txBody>
      <dsp:txXfrm>
        <a:off x="34072" y="143564"/>
        <a:ext cx="1655279" cy="969048"/>
      </dsp:txXfrm>
    </dsp:sp>
    <dsp:sp modelId="{BE34D339-74AE-4549-AD4F-BEF097B7244F}">
      <dsp:nvSpPr>
        <dsp:cNvPr id="0" name=""/>
        <dsp:cNvSpPr/>
      </dsp:nvSpPr>
      <dsp:spPr>
        <a:xfrm>
          <a:off x="1891058" y="420705"/>
          <a:ext cx="363702" cy="4254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100" kern="1200"/>
        </a:p>
      </dsp:txBody>
      <dsp:txXfrm>
        <a:off x="1891058" y="505798"/>
        <a:ext cx="254591" cy="255277"/>
      </dsp:txXfrm>
    </dsp:sp>
    <dsp:sp modelId="{616EA67A-EF53-4B88-B069-EC060ED3C758}">
      <dsp:nvSpPr>
        <dsp:cNvPr id="0" name=""/>
        <dsp:cNvSpPr/>
      </dsp:nvSpPr>
      <dsp:spPr>
        <a:xfrm>
          <a:off x="2405731" y="113415"/>
          <a:ext cx="1715577" cy="1029346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 err="1" smtClean="0"/>
            <a:t>InvShiftRows</a:t>
          </a:r>
          <a:r>
            <a:rPr lang="en-US" altLang="zh-TW" sz="1600" kern="1200" dirty="0" smtClean="0"/>
            <a:t>()</a:t>
          </a:r>
          <a:endParaRPr lang="zh-TW" altLang="en-US" sz="1600" kern="1200" dirty="0"/>
        </a:p>
      </dsp:txBody>
      <dsp:txXfrm>
        <a:off x="2435880" y="143564"/>
        <a:ext cx="1655279" cy="969048"/>
      </dsp:txXfrm>
    </dsp:sp>
    <dsp:sp modelId="{908A92FD-8C13-4388-B5E6-E429DE4AB040}">
      <dsp:nvSpPr>
        <dsp:cNvPr id="0" name=""/>
        <dsp:cNvSpPr/>
      </dsp:nvSpPr>
      <dsp:spPr>
        <a:xfrm>
          <a:off x="4292866" y="420705"/>
          <a:ext cx="363702" cy="4254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100" kern="1200"/>
        </a:p>
      </dsp:txBody>
      <dsp:txXfrm>
        <a:off x="4292866" y="505798"/>
        <a:ext cx="254591" cy="255277"/>
      </dsp:txXfrm>
    </dsp:sp>
    <dsp:sp modelId="{E1FDE1E8-B4E0-42C3-8E21-DC7CBD2246D2}">
      <dsp:nvSpPr>
        <dsp:cNvPr id="0" name=""/>
        <dsp:cNvSpPr/>
      </dsp:nvSpPr>
      <dsp:spPr>
        <a:xfrm>
          <a:off x="4807539" y="113415"/>
          <a:ext cx="1715577" cy="10293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 err="1" smtClean="0"/>
            <a:t>InvMixColumns</a:t>
          </a:r>
          <a:r>
            <a:rPr lang="en-US" altLang="zh-TW" sz="1600" kern="1200" dirty="0" smtClean="0"/>
            <a:t>()</a:t>
          </a:r>
          <a:endParaRPr lang="zh-TW" altLang="en-US" sz="1600" kern="1200" dirty="0"/>
        </a:p>
      </dsp:txBody>
      <dsp:txXfrm>
        <a:off x="4837688" y="143564"/>
        <a:ext cx="1655279" cy="969048"/>
      </dsp:txXfrm>
    </dsp:sp>
    <dsp:sp modelId="{0543459F-7F46-470A-86B2-8C1727E05BD0}">
      <dsp:nvSpPr>
        <dsp:cNvPr id="0" name=""/>
        <dsp:cNvSpPr/>
      </dsp:nvSpPr>
      <dsp:spPr>
        <a:xfrm>
          <a:off x="6694674" y="420705"/>
          <a:ext cx="363702" cy="4254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100" kern="1200"/>
        </a:p>
      </dsp:txBody>
      <dsp:txXfrm>
        <a:off x="6694674" y="505798"/>
        <a:ext cx="254591" cy="255277"/>
      </dsp:txXfrm>
    </dsp:sp>
    <dsp:sp modelId="{0F251260-19D7-4354-8406-0BDB8B2286B5}">
      <dsp:nvSpPr>
        <dsp:cNvPr id="0" name=""/>
        <dsp:cNvSpPr/>
      </dsp:nvSpPr>
      <dsp:spPr>
        <a:xfrm>
          <a:off x="7209348" y="113415"/>
          <a:ext cx="1715577" cy="10293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 err="1" smtClean="0"/>
            <a:t>AddRoundKey</a:t>
          </a:r>
          <a:r>
            <a:rPr lang="en-US" altLang="zh-TW" sz="1600" kern="1200" dirty="0" smtClean="0"/>
            <a:t>()</a:t>
          </a:r>
          <a:endParaRPr lang="zh-TW" altLang="en-US" sz="1600" kern="1200" dirty="0"/>
        </a:p>
      </dsp:txBody>
      <dsp:txXfrm>
        <a:off x="7239497" y="143564"/>
        <a:ext cx="1655279" cy="96904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E7B66E-2701-4AC6-9CE4-2F810F685578}">
      <dsp:nvSpPr>
        <dsp:cNvPr id="0" name=""/>
        <dsp:cNvSpPr/>
      </dsp:nvSpPr>
      <dsp:spPr>
        <a:xfrm>
          <a:off x="3923" y="113415"/>
          <a:ext cx="1715577" cy="10293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 err="1" smtClean="0"/>
            <a:t>SubBytes</a:t>
          </a:r>
          <a:r>
            <a:rPr lang="en-US" altLang="zh-TW" sz="1600" kern="1200" dirty="0" smtClean="0"/>
            <a:t>()</a:t>
          </a:r>
          <a:endParaRPr lang="zh-TW" altLang="en-US" sz="1600" kern="1200" dirty="0"/>
        </a:p>
      </dsp:txBody>
      <dsp:txXfrm>
        <a:off x="34072" y="143564"/>
        <a:ext cx="1655279" cy="969048"/>
      </dsp:txXfrm>
    </dsp:sp>
    <dsp:sp modelId="{BE34D339-74AE-4549-AD4F-BEF097B7244F}">
      <dsp:nvSpPr>
        <dsp:cNvPr id="0" name=""/>
        <dsp:cNvSpPr/>
      </dsp:nvSpPr>
      <dsp:spPr>
        <a:xfrm>
          <a:off x="1891058" y="420705"/>
          <a:ext cx="363702" cy="4254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100" kern="1200"/>
        </a:p>
      </dsp:txBody>
      <dsp:txXfrm>
        <a:off x="1891058" y="505798"/>
        <a:ext cx="254591" cy="255277"/>
      </dsp:txXfrm>
    </dsp:sp>
    <dsp:sp modelId="{616EA67A-EF53-4B88-B069-EC060ED3C758}">
      <dsp:nvSpPr>
        <dsp:cNvPr id="0" name=""/>
        <dsp:cNvSpPr/>
      </dsp:nvSpPr>
      <dsp:spPr>
        <a:xfrm>
          <a:off x="2405731" y="113415"/>
          <a:ext cx="1715577" cy="10293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 err="1" smtClean="0"/>
            <a:t>ShiftRows</a:t>
          </a:r>
          <a:r>
            <a:rPr lang="en-US" altLang="zh-TW" sz="1600" kern="1200" dirty="0" smtClean="0"/>
            <a:t>()</a:t>
          </a:r>
          <a:endParaRPr lang="zh-TW" altLang="en-US" sz="1600" kern="1200" dirty="0"/>
        </a:p>
      </dsp:txBody>
      <dsp:txXfrm>
        <a:off x="2435880" y="143564"/>
        <a:ext cx="1655279" cy="969048"/>
      </dsp:txXfrm>
    </dsp:sp>
    <dsp:sp modelId="{908A92FD-8C13-4388-B5E6-E429DE4AB040}">
      <dsp:nvSpPr>
        <dsp:cNvPr id="0" name=""/>
        <dsp:cNvSpPr/>
      </dsp:nvSpPr>
      <dsp:spPr>
        <a:xfrm>
          <a:off x="4292866" y="420705"/>
          <a:ext cx="363702" cy="4254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100" kern="1200"/>
        </a:p>
      </dsp:txBody>
      <dsp:txXfrm>
        <a:off x="4292866" y="505798"/>
        <a:ext cx="254591" cy="255277"/>
      </dsp:txXfrm>
    </dsp:sp>
    <dsp:sp modelId="{E1FDE1E8-B4E0-42C3-8E21-DC7CBD2246D2}">
      <dsp:nvSpPr>
        <dsp:cNvPr id="0" name=""/>
        <dsp:cNvSpPr/>
      </dsp:nvSpPr>
      <dsp:spPr>
        <a:xfrm>
          <a:off x="4807539" y="113415"/>
          <a:ext cx="1715577" cy="1029346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 err="1" smtClean="0"/>
            <a:t>MixColumns</a:t>
          </a:r>
          <a:r>
            <a:rPr lang="en-US" altLang="zh-TW" sz="1600" kern="1200" dirty="0" smtClean="0"/>
            <a:t>()</a:t>
          </a:r>
          <a:endParaRPr lang="zh-TW" altLang="en-US" sz="1600" kern="1200" dirty="0"/>
        </a:p>
      </dsp:txBody>
      <dsp:txXfrm>
        <a:off x="4837688" y="143564"/>
        <a:ext cx="1655279" cy="969048"/>
      </dsp:txXfrm>
    </dsp:sp>
    <dsp:sp modelId="{0543459F-7F46-470A-86B2-8C1727E05BD0}">
      <dsp:nvSpPr>
        <dsp:cNvPr id="0" name=""/>
        <dsp:cNvSpPr/>
      </dsp:nvSpPr>
      <dsp:spPr>
        <a:xfrm>
          <a:off x="6694674" y="420705"/>
          <a:ext cx="363702" cy="4254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100" kern="1200"/>
        </a:p>
      </dsp:txBody>
      <dsp:txXfrm>
        <a:off x="6694674" y="505798"/>
        <a:ext cx="254591" cy="255277"/>
      </dsp:txXfrm>
    </dsp:sp>
    <dsp:sp modelId="{0F251260-19D7-4354-8406-0BDB8B2286B5}">
      <dsp:nvSpPr>
        <dsp:cNvPr id="0" name=""/>
        <dsp:cNvSpPr/>
      </dsp:nvSpPr>
      <dsp:spPr>
        <a:xfrm>
          <a:off x="7209348" y="113415"/>
          <a:ext cx="1715577" cy="10293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 err="1" smtClean="0"/>
            <a:t>AddRoundKey</a:t>
          </a:r>
          <a:r>
            <a:rPr lang="en-US" altLang="zh-TW" sz="1600" kern="1200" dirty="0" smtClean="0"/>
            <a:t>()</a:t>
          </a:r>
          <a:endParaRPr lang="zh-TW" altLang="en-US" sz="1600" kern="1200" dirty="0"/>
        </a:p>
      </dsp:txBody>
      <dsp:txXfrm>
        <a:off x="7239497" y="143564"/>
        <a:ext cx="1655279" cy="96904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E7B66E-2701-4AC6-9CE4-2F810F685578}">
      <dsp:nvSpPr>
        <dsp:cNvPr id="0" name=""/>
        <dsp:cNvSpPr/>
      </dsp:nvSpPr>
      <dsp:spPr>
        <a:xfrm>
          <a:off x="3923" y="113415"/>
          <a:ext cx="1715577" cy="10293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 err="1" smtClean="0"/>
            <a:t>InvSubBytes</a:t>
          </a:r>
          <a:r>
            <a:rPr lang="en-US" altLang="zh-TW" sz="1600" kern="1200" dirty="0" smtClean="0"/>
            <a:t>()</a:t>
          </a:r>
          <a:endParaRPr lang="zh-TW" altLang="en-US" sz="1600" kern="1200" dirty="0"/>
        </a:p>
      </dsp:txBody>
      <dsp:txXfrm>
        <a:off x="34072" y="143564"/>
        <a:ext cx="1655279" cy="969048"/>
      </dsp:txXfrm>
    </dsp:sp>
    <dsp:sp modelId="{BE34D339-74AE-4549-AD4F-BEF097B7244F}">
      <dsp:nvSpPr>
        <dsp:cNvPr id="0" name=""/>
        <dsp:cNvSpPr/>
      </dsp:nvSpPr>
      <dsp:spPr>
        <a:xfrm>
          <a:off x="1891058" y="420705"/>
          <a:ext cx="363702" cy="4254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100" kern="1200"/>
        </a:p>
      </dsp:txBody>
      <dsp:txXfrm>
        <a:off x="1891058" y="505798"/>
        <a:ext cx="254591" cy="255277"/>
      </dsp:txXfrm>
    </dsp:sp>
    <dsp:sp modelId="{616EA67A-EF53-4B88-B069-EC060ED3C758}">
      <dsp:nvSpPr>
        <dsp:cNvPr id="0" name=""/>
        <dsp:cNvSpPr/>
      </dsp:nvSpPr>
      <dsp:spPr>
        <a:xfrm>
          <a:off x="2405731" y="113415"/>
          <a:ext cx="1715577" cy="10293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 err="1" smtClean="0"/>
            <a:t>InvShiftRows</a:t>
          </a:r>
          <a:r>
            <a:rPr lang="en-US" altLang="zh-TW" sz="1600" kern="1200" dirty="0" smtClean="0"/>
            <a:t>()</a:t>
          </a:r>
          <a:endParaRPr lang="zh-TW" altLang="en-US" sz="1600" kern="1200" dirty="0"/>
        </a:p>
      </dsp:txBody>
      <dsp:txXfrm>
        <a:off x="2435880" y="143564"/>
        <a:ext cx="1655279" cy="969048"/>
      </dsp:txXfrm>
    </dsp:sp>
    <dsp:sp modelId="{908A92FD-8C13-4388-B5E6-E429DE4AB040}">
      <dsp:nvSpPr>
        <dsp:cNvPr id="0" name=""/>
        <dsp:cNvSpPr/>
      </dsp:nvSpPr>
      <dsp:spPr>
        <a:xfrm>
          <a:off x="4292866" y="420705"/>
          <a:ext cx="363702" cy="4254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100" kern="1200"/>
        </a:p>
      </dsp:txBody>
      <dsp:txXfrm>
        <a:off x="4292866" y="505798"/>
        <a:ext cx="254591" cy="255277"/>
      </dsp:txXfrm>
    </dsp:sp>
    <dsp:sp modelId="{E1FDE1E8-B4E0-42C3-8E21-DC7CBD2246D2}">
      <dsp:nvSpPr>
        <dsp:cNvPr id="0" name=""/>
        <dsp:cNvSpPr/>
      </dsp:nvSpPr>
      <dsp:spPr>
        <a:xfrm>
          <a:off x="4807539" y="113415"/>
          <a:ext cx="1715577" cy="1029346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 err="1" smtClean="0"/>
            <a:t>InvMixColumns</a:t>
          </a:r>
          <a:r>
            <a:rPr lang="en-US" altLang="zh-TW" sz="1600" kern="1200" dirty="0" smtClean="0"/>
            <a:t>()</a:t>
          </a:r>
          <a:endParaRPr lang="zh-TW" altLang="en-US" sz="1600" kern="1200" dirty="0"/>
        </a:p>
      </dsp:txBody>
      <dsp:txXfrm>
        <a:off x="4837688" y="143564"/>
        <a:ext cx="1655279" cy="969048"/>
      </dsp:txXfrm>
    </dsp:sp>
    <dsp:sp modelId="{0543459F-7F46-470A-86B2-8C1727E05BD0}">
      <dsp:nvSpPr>
        <dsp:cNvPr id="0" name=""/>
        <dsp:cNvSpPr/>
      </dsp:nvSpPr>
      <dsp:spPr>
        <a:xfrm>
          <a:off x="6694674" y="420705"/>
          <a:ext cx="363702" cy="4254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100" kern="1200"/>
        </a:p>
      </dsp:txBody>
      <dsp:txXfrm>
        <a:off x="6694674" y="505798"/>
        <a:ext cx="254591" cy="255277"/>
      </dsp:txXfrm>
    </dsp:sp>
    <dsp:sp modelId="{0F251260-19D7-4354-8406-0BDB8B2286B5}">
      <dsp:nvSpPr>
        <dsp:cNvPr id="0" name=""/>
        <dsp:cNvSpPr/>
      </dsp:nvSpPr>
      <dsp:spPr>
        <a:xfrm>
          <a:off x="7209348" y="113415"/>
          <a:ext cx="1715577" cy="10293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 err="1" smtClean="0"/>
            <a:t>AddRoundKey</a:t>
          </a:r>
          <a:r>
            <a:rPr lang="en-US" altLang="zh-TW" sz="1600" kern="1200" dirty="0" smtClean="0"/>
            <a:t>()</a:t>
          </a:r>
          <a:endParaRPr lang="zh-TW" altLang="en-US" sz="1600" kern="1200" dirty="0"/>
        </a:p>
      </dsp:txBody>
      <dsp:txXfrm>
        <a:off x="7239497" y="143564"/>
        <a:ext cx="1655279" cy="96904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E7B66E-2701-4AC6-9CE4-2F810F685578}">
      <dsp:nvSpPr>
        <dsp:cNvPr id="0" name=""/>
        <dsp:cNvSpPr/>
      </dsp:nvSpPr>
      <dsp:spPr>
        <a:xfrm>
          <a:off x="3923" y="113415"/>
          <a:ext cx="1715577" cy="10293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 err="1" smtClean="0"/>
            <a:t>SubBytes</a:t>
          </a:r>
          <a:r>
            <a:rPr lang="en-US" altLang="zh-TW" sz="1600" kern="1200" dirty="0" smtClean="0"/>
            <a:t>()</a:t>
          </a:r>
          <a:endParaRPr lang="zh-TW" altLang="en-US" sz="1600" kern="1200" dirty="0"/>
        </a:p>
      </dsp:txBody>
      <dsp:txXfrm>
        <a:off x="34072" y="143564"/>
        <a:ext cx="1655279" cy="969048"/>
      </dsp:txXfrm>
    </dsp:sp>
    <dsp:sp modelId="{BE34D339-74AE-4549-AD4F-BEF097B7244F}">
      <dsp:nvSpPr>
        <dsp:cNvPr id="0" name=""/>
        <dsp:cNvSpPr/>
      </dsp:nvSpPr>
      <dsp:spPr>
        <a:xfrm>
          <a:off x="1891058" y="420705"/>
          <a:ext cx="363702" cy="4254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100" kern="1200"/>
        </a:p>
      </dsp:txBody>
      <dsp:txXfrm>
        <a:off x="1891058" y="505798"/>
        <a:ext cx="254591" cy="255277"/>
      </dsp:txXfrm>
    </dsp:sp>
    <dsp:sp modelId="{616EA67A-EF53-4B88-B069-EC060ED3C758}">
      <dsp:nvSpPr>
        <dsp:cNvPr id="0" name=""/>
        <dsp:cNvSpPr/>
      </dsp:nvSpPr>
      <dsp:spPr>
        <a:xfrm>
          <a:off x="2405731" y="113415"/>
          <a:ext cx="1715577" cy="10293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 err="1" smtClean="0"/>
            <a:t>ShiftRows</a:t>
          </a:r>
          <a:r>
            <a:rPr lang="en-US" altLang="zh-TW" sz="1600" kern="1200" dirty="0" smtClean="0"/>
            <a:t>()</a:t>
          </a:r>
          <a:endParaRPr lang="zh-TW" altLang="en-US" sz="1600" kern="1200" dirty="0"/>
        </a:p>
      </dsp:txBody>
      <dsp:txXfrm>
        <a:off x="2435880" y="143564"/>
        <a:ext cx="1655279" cy="969048"/>
      </dsp:txXfrm>
    </dsp:sp>
    <dsp:sp modelId="{908A92FD-8C13-4388-B5E6-E429DE4AB040}">
      <dsp:nvSpPr>
        <dsp:cNvPr id="0" name=""/>
        <dsp:cNvSpPr/>
      </dsp:nvSpPr>
      <dsp:spPr>
        <a:xfrm>
          <a:off x="4292866" y="420705"/>
          <a:ext cx="363702" cy="4254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100" kern="1200"/>
        </a:p>
      </dsp:txBody>
      <dsp:txXfrm>
        <a:off x="4292866" y="505798"/>
        <a:ext cx="254591" cy="255277"/>
      </dsp:txXfrm>
    </dsp:sp>
    <dsp:sp modelId="{E1FDE1E8-B4E0-42C3-8E21-DC7CBD2246D2}">
      <dsp:nvSpPr>
        <dsp:cNvPr id="0" name=""/>
        <dsp:cNvSpPr/>
      </dsp:nvSpPr>
      <dsp:spPr>
        <a:xfrm>
          <a:off x="4807539" y="113415"/>
          <a:ext cx="1715577" cy="10293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 err="1" smtClean="0"/>
            <a:t>MixColumns</a:t>
          </a:r>
          <a:r>
            <a:rPr lang="en-US" altLang="zh-TW" sz="1600" kern="1200" dirty="0" smtClean="0"/>
            <a:t>()</a:t>
          </a:r>
          <a:endParaRPr lang="zh-TW" altLang="en-US" sz="1600" kern="1200" dirty="0"/>
        </a:p>
      </dsp:txBody>
      <dsp:txXfrm>
        <a:off x="4837688" y="143564"/>
        <a:ext cx="1655279" cy="969048"/>
      </dsp:txXfrm>
    </dsp:sp>
    <dsp:sp modelId="{0543459F-7F46-470A-86B2-8C1727E05BD0}">
      <dsp:nvSpPr>
        <dsp:cNvPr id="0" name=""/>
        <dsp:cNvSpPr/>
      </dsp:nvSpPr>
      <dsp:spPr>
        <a:xfrm>
          <a:off x="6694674" y="420705"/>
          <a:ext cx="363702" cy="4254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100" kern="1200"/>
        </a:p>
      </dsp:txBody>
      <dsp:txXfrm>
        <a:off x="6694674" y="505798"/>
        <a:ext cx="254591" cy="255277"/>
      </dsp:txXfrm>
    </dsp:sp>
    <dsp:sp modelId="{0F251260-19D7-4354-8406-0BDB8B2286B5}">
      <dsp:nvSpPr>
        <dsp:cNvPr id="0" name=""/>
        <dsp:cNvSpPr/>
      </dsp:nvSpPr>
      <dsp:spPr>
        <a:xfrm>
          <a:off x="7209348" y="113415"/>
          <a:ext cx="1715577" cy="1029346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 err="1" smtClean="0"/>
            <a:t>AddRoundKey</a:t>
          </a:r>
          <a:r>
            <a:rPr lang="en-US" altLang="zh-TW" sz="1600" kern="1200" dirty="0" smtClean="0"/>
            <a:t>()</a:t>
          </a:r>
          <a:endParaRPr lang="zh-TW" altLang="en-US" sz="1600" kern="1200" dirty="0"/>
        </a:p>
      </dsp:txBody>
      <dsp:txXfrm>
        <a:off x="7239497" y="143564"/>
        <a:ext cx="1655279" cy="96904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E7B66E-2701-4AC6-9CE4-2F810F685578}">
      <dsp:nvSpPr>
        <dsp:cNvPr id="0" name=""/>
        <dsp:cNvSpPr/>
      </dsp:nvSpPr>
      <dsp:spPr>
        <a:xfrm>
          <a:off x="3923" y="113415"/>
          <a:ext cx="1715577" cy="10293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 err="1" smtClean="0"/>
            <a:t>InvSubBytes</a:t>
          </a:r>
          <a:r>
            <a:rPr lang="en-US" altLang="zh-TW" sz="1600" kern="1200" dirty="0" smtClean="0"/>
            <a:t>()</a:t>
          </a:r>
          <a:endParaRPr lang="zh-TW" altLang="en-US" sz="1600" kern="1200" dirty="0"/>
        </a:p>
      </dsp:txBody>
      <dsp:txXfrm>
        <a:off x="34072" y="143564"/>
        <a:ext cx="1655279" cy="969048"/>
      </dsp:txXfrm>
    </dsp:sp>
    <dsp:sp modelId="{BE34D339-74AE-4549-AD4F-BEF097B7244F}">
      <dsp:nvSpPr>
        <dsp:cNvPr id="0" name=""/>
        <dsp:cNvSpPr/>
      </dsp:nvSpPr>
      <dsp:spPr>
        <a:xfrm>
          <a:off x="1891058" y="420705"/>
          <a:ext cx="363702" cy="4254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100" kern="1200"/>
        </a:p>
      </dsp:txBody>
      <dsp:txXfrm>
        <a:off x="1891058" y="505798"/>
        <a:ext cx="254591" cy="255277"/>
      </dsp:txXfrm>
    </dsp:sp>
    <dsp:sp modelId="{616EA67A-EF53-4B88-B069-EC060ED3C758}">
      <dsp:nvSpPr>
        <dsp:cNvPr id="0" name=""/>
        <dsp:cNvSpPr/>
      </dsp:nvSpPr>
      <dsp:spPr>
        <a:xfrm>
          <a:off x="2405731" y="113415"/>
          <a:ext cx="1715577" cy="10293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 err="1" smtClean="0"/>
            <a:t>InvShiftRows</a:t>
          </a:r>
          <a:r>
            <a:rPr lang="en-US" altLang="zh-TW" sz="1600" kern="1200" dirty="0" smtClean="0"/>
            <a:t>()</a:t>
          </a:r>
          <a:endParaRPr lang="zh-TW" altLang="en-US" sz="1600" kern="1200" dirty="0"/>
        </a:p>
      </dsp:txBody>
      <dsp:txXfrm>
        <a:off x="2435880" y="143564"/>
        <a:ext cx="1655279" cy="969048"/>
      </dsp:txXfrm>
    </dsp:sp>
    <dsp:sp modelId="{908A92FD-8C13-4388-B5E6-E429DE4AB040}">
      <dsp:nvSpPr>
        <dsp:cNvPr id="0" name=""/>
        <dsp:cNvSpPr/>
      </dsp:nvSpPr>
      <dsp:spPr>
        <a:xfrm>
          <a:off x="4292866" y="420705"/>
          <a:ext cx="363702" cy="4254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100" kern="1200"/>
        </a:p>
      </dsp:txBody>
      <dsp:txXfrm>
        <a:off x="4292866" y="505798"/>
        <a:ext cx="254591" cy="255277"/>
      </dsp:txXfrm>
    </dsp:sp>
    <dsp:sp modelId="{E1FDE1E8-B4E0-42C3-8E21-DC7CBD2246D2}">
      <dsp:nvSpPr>
        <dsp:cNvPr id="0" name=""/>
        <dsp:cNvSpPr/>
      </dsp:nvSpPr>
      <dsp:spPr>
        <a:xfrm>
          <a:off x="4807539" y="113415"/>
          <a:ext cx="1715577" cy="10293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 err="1" smtClean="0"/>
            <a:t>InvMixColumns</a:t>
          </a:r>
          <a:r>
            <a:rPr lang="en-US" altLang="zh-TW" sz="1600" kern="1200" dirty="0" smtClean="0"/>
            <a:t>()</a:t>
          </a:r>
          <a:endParaRPr lang="zh-TW" altLang="en-US" sz="1600" kern="1200" dirty="0"/>
        </a:p>
      </dsp:txBody>
      <dsp:txXfrm>
        <a:off x="4837688" y="143564"/>
        <a:ext cx="1655279" cy="969048"/>
      </dsp:txXfrm>
    </dsp:sp>
    <dsp:sp modelId="{0543459F-7F46-470A-86B2-8C1727E05BD0}">
      <dsp:nvSpPr>
        <dsp:cNvPr id="0" name=""/>
        <dsp:cNvSpPr/>
      </dsp:nvSpPr>
      <dsp:spPr>
        <a:xfrm>
          <a:off x="6694674" y="420705"/>
          <a:ext cx="363702" cy="4254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100" kern="1200"/>
        </a:p>
      </dsp:txBody>
      <dsp:txXfrm>
        <a:off x="6694674" y="505798"/>
        <a:ext cx="254591" cy="255277"/>
      </dsp:txXfrm>
    </dsp:sp>
    <dsp:sp modelId="{0F251260-19D7-4354-8406-0BDB8B2286B5}">
      <dsp:nvSpPr>
        <dsp:cNvPr id="0" name=""/>
        <dsp:cNvSpPr/>
      </dsp:nvSpPr>
      <dsp:spPr>
        <a:xfrm>
          <a:off x="7209348" y="113415"/>
          <a:ext cx="1715577" cy="1029346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 err="1" smtClean="0"/>
            <a:t>AddRoundKey</a:t>
          </a:r>
          <a:r>
            <a:rPr lang="en-US" altLang="zh-TW" sz="1600" kern="1200" dirty="0" smtClean="0"/>
            <a:t>()</a:t>
          </a:r>
          <a:endParaRPr lang="zh-TW" altLang="en-US" sz="1600" kern="1200" dirty="0"/>
        </a:p>
      </dsp:txBody>
      <dsp:txXfrm>
        <a:off x="7239497" y="143564"/>
        <a:ext cx="1655279" cy="96904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7F4019-E416-495B-916A-2D0F31D64BBD}">
      <dsp:nvSpPr>
        <dsp:cNvPr id="0" name=""/>
        <dsp:cNvSpPr/>
      </dsp:nvSpPr>
      <dsp:spPr>
        <a:xfrm>
          <a:off x="3642" y="187537"/>
          <a:ext cx="986066" cy="881103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 dirty="0"/>
            <a:t>source/sink data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 dirty="0"/>
            <a:t>(8bit</a:t>
          </a:r>
          <a:r>
            <a:rPr lang="en-US" altLang="zh-TW" sz="1100" kern="1200" baseline="0" dirty="0"/>
            <a:t> data</a:t>
          </a:r>
          <a:r>
            <a:rPr lang="en-US" altLang="zh-TW" sz="1100" kern="1200" dirty="0"/>
            <a:t>)</a:t>
          </a:r>
          <a:endParaRPr lang="zh-TW" altLang="en-US" sz="1100" kern="1200" dirty="0"/>
        </a:p>
      </dsp:txBody>
      <dsp:txXfrm>
        <a:off x="29449" y="213344"/>
        <a:ext cx="934452" cy="829489"/>
      </dsp:txXfrm>
    </dsp:sp>
    <dsp:sp modelId="{0BC7D2EF-36E5-493A-AA80-EB7CF5937F12}">
      <dsp:nvSpPr>
        <dsp:cNvPr id="0" name=""/>
        <dsp:cNvSpPr/>
      </dsp:nvSpPr>
      <dsp:spPr>
        <a:xfrm>
          <a:off x="1088315" y="404641"/>
          <a:ext cx="209045" cy="244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1088315" y="453550"/>
        <a:ext cx="146332" cy="146726"/>
      </dsp:txXfrm>
    </dsp:sp>
    <dsp:sp modelId="{09B3415B-C541-451D-B0A6-0E601F015199}">
      <dsp:nvSpPr>
        <dsp:cNvPr id="0" name=""/>
        <dsp:cNvSpPr/>
      </dsp:nvSpPr>
      <dsp:spPr>
        <a:xfrm>
          <a:off x="1384134" y="187537"/>
          <a:ext cx="986066" cy="881103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uncompressed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(VESA DSC de/encoder)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(not use)</a:t>
          </a:r>
          <a:endParaRPr lang="zh-TW" altLang="en-US" sz="1100" kern="1200"/>
        </a:p>
      </dsp:txBody>
      <dsp:txXfrm>
        <a:off x="1409941" y="213344"/>
        <a:ext cx="934452" cy="829489"/>
      </dsp:txXfrm>
    </dsp:sp>
    <dsp:sp modelId="{5D3729C2-E3C6-4FEB-9A17-F2F67CB855EA}">
      <dsp:nvSpPr>
        <dsp:cNvPr id="0" name=""/>
        <dsp:cNvSpPr/>
      </dsp:nvSpPr>
      <dsp:spPr>
        <a:xfrm>
          <a:off x="2468807" y="404641"/>
          <a:ext cx="209045" cy="244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2468807" y="453550"/>
        <a:ext cx="146332" cy="146726"/>
      </dsp:txXfrm>
    </dsp:sp>
    <dsp:sp modelId="{33E87E00-D73F-4707-B12C-8E7C36E14692}">
      <dsp:nvSpPr>
        <dsp:cNvPr id="0" name=""/>
        <dsp:cNvSpPr/>
      </dsp:nvSpPr>
      <dsp:spPr>
        <a:xfrm>
          <a:off x="2764627" y="187537"/>
          <a:ext cx="986066" cy="88110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de/encryption HDCP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(not yet)</a:t>
          </a:r>
          <a:endParaRPr lang="zh-TW" altLang="en-US" sz="1100" kern="1200"/>
        </a:p>
      </dsp:txBody>
      <dsp:txXfrm>
        <a:off x="2790434" y="213344"/>
        <a:ext cx="934452" cy="829489"/>
      </dsp:txXfrm>
    </dsp:sp>
    <dsp:sp modelId="{356C2364-73BA-40CD-A190-E84DEB6EDEC6}">
      <dsp:nvSpPr>
        <dsp:cNvPr id="0" name=""/>
        <dsp:cNvSpPr/>
      </dsp:nvSpPr>
      <dsp:spPr>
        <a:xfrm>
          <a:off x="3849299" y="404641"/>
          <a:ext cx="209045" cy="244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3849299" y="453550"/>
        <a:ext cx="146332" cy="146726"/>
      </dsp:txXfrm>
    </dsp:sp>
    <dsp:sp modelId="{F931FAD4-6B9A-44EE-B9EB-3939FEFE85E7}">
      <dsp:nvSpPr>
        <dsp:cNvPr id="0" name=""/>
        <dsp:cNvSpPr/>
      </dsp:nvSpPr>
      <dsp:spPr>
        <a:xfrm>
          <a:off x="4145119" y="187537"/>
          <a:ext cx="986066" cy="881103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FRL de/packetizer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(16bit data)</a:t>
          </a:r>
          <a:endParaRPr lang="zh-TW" altLang="en-US" sz="1100" kern="1200"/>
        </a:p>
      </dsp:txBody>
      <dsp:txXfrm>
        <a:off x="4170926" y="213344"/>
        <a:ext cx="934452" cy="829489"/>
      </dsp:txXfrm>
    </dsp:sp>
    <dsp:sp modelId="{866B771E-A8CB-4CE4-AB8B-29BBC6F1F99E}">
      <dsp:nvSpPr>
        <dsp:cNvPr id="0" name=""/>
        <dsp:cNvSpPr/>
      </dsp:nvSpPr>
      <dsp:spPr>
        <a:xfrm>
          <a:off x="5229792" y="404641"/>
          <a:ext cx="209045" cy="244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5229792" y="453550"/>
        <a:ext cx="146332" cy="146726"/>
      </dsp:txXfrm>
    </dsp:sp>
    <dsp:sp modelId="{59E7B66E-2701-4AC6-9CE4-2F810F685578}">
      <dsp:nvSpPr>
        <dsp:cNvPr id="0" name=""/>
        <dsp:cNvSpPr/>
      </dsp:nvSpPr>
      <dsp:spPr>
        <a:xfrm>
          <a:off x="5525612" y="187537"/>
          <a:ext cx="986066" cy="88110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RS parity</a:t>
          </a:r>
          <a:r>
            <a:rPr lang="en-US" altLang="zh-TW" sz="1100" kern="1200" baseline="0"/>
            <a:t> 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 baseline="0"/>
            <a:t>generation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 baseline="0"/>
            <a:t>de/insertion</a:t>
          </a:r>
          <a:endParaRPr lang="zh-TW" altLang="en-US" sz="1100" kern="1200"/>
        </a:p>
      </dsp:txBody>
      <dsp:txXfrm>
        <a:off x="5551419" y="213344"/>
        <a:ext cx="934452" cy="829489"/>
      </dsp:txXfrm>
    </dsp:sp>
    <dsp:sp modelId="{BE34D339-74AE-4549-AD4F-BEF097B7244F}">
      <dsp:nvSpPr>
        <dsp:cNvPr id="0" name=""/>
        <dsp:cNvSpPr/>
      </dsp:nvSpPr>
      <dsp:spPr>
        <a:xfrm>
          <a:off x="6610284" y="404641"/>
          <a:ext cx="209045" cy="244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6610284" y="453550"/>
        <a:ext cx="146332" cy="146726"/>
      </dsp:txXfrm>
    </dsp:sp>
    <dsp:sp modelId="{616EA67A-EF53-4B88-B069-EC060ED3C758}">
      <dsp:nvSpPr>
        <dsp:cNvPr id="0" name=""/>
        <dsp:cNvSpPr/>
      </dsp:nvSpPr>
      <dsp:spPr>
        <a:xfrm>
          <a:off x="6906104" y="187537"/>
          <a:ext cx="986066" cy="88110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character and</a:t>
          </a:r>
          <a:r>
            <a:rPr lang="en-US" altLang="zh-TW" sz="1100" kern="1200" baseline="0"/>
            <a:t> super block</a:t>
          </a:r>
          <a:endParaRPr lang="zh-TW" altLang="en-US" sz="1100" kern="1200"/>
        </a:p>
      </dsp:txBody>
      <dsp:txXfrm>
        <a:off x="6931911" y="213344"/>
        <a:ext cx="934452" cy="829489"/>
      </dsp:txXfrm>
    </dsp:sp>
    <dsp:sp modelId="{908A92FD-8C13-4388-B5E6-E429DE4AB040}">
      <dsp:nvSpPr>
        <dsp:cNvPr id="0" name=""/>
        <dsp:cNvSpPr/>
      </dsp:nvSpPr>
      <dsp:spPr>
        <a:xfrm>
          <a:off x="7990777" y="404641"/>
          <a:ext cx="209045" cy="244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7990777" y="453550"/>
        <a:ext cx="146332" cy="146726"/>
      </dsp:txXfrm>
    </dsp:sp>
    <dsp:sp modelId="{E1FDE1E8-B4E0-42C3-8E21-DC7CBD2246D2}">
      <dsp:nvSpPr>
        <dsp:cNvPr id="0" name=""/>
        <dsp:cNvSpPr/>
      </dsp:nvSpPr>
      <dsp:spPr>
        <a:xfrm>
          <a:off x="8286597" y="187537"/>
          <a:ext cx="986066" cy="88110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de/scrambler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(16bit</a:t>
          </a:r>
          <a:r>
            <a:rPr lang="en-US" altLang="zh-TW" sz="1100" kern="1200" baseline="0"/>
            <a:t> scr data</a:t>
          </a:r>
          <a:r>
            <a:rPr lang="en-US" altLang="zh-TW" sz="1100" kern="1200"/>
            <a:t>)</a:t>
          </a:r>
          <a:endParaRPr lang="zh-TW" altLang="en-US" sz="1100" kern="1200"/>
        </a:p>
      </dsp:txBody>
      <dsp:txXfrm>
        <a:off x="8312404" y="213344"/>
        <a:ext cx="934452" cy="829489"/>
      </dsp:txXfrm>
    </dsp:sp>
    <dsp:sp modelId="{0543459F-7F46-470A-86B2-8C1727E05BD0}">
      <dsp:nvSpPr>
        <dsp:cNvPr id="0" name=""/>
        <dsp:cNvSpPr/>
      </dsp:nvSpPr>
      <dsp:spPr>
        <a:xfrm>
          <a:off x="9371269" y="404641"/>
          <a:ext cx="209045" cy="244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9371269" y="453550"/>
        <a:ext cx="146332" cy="146726"/>
      </dsp:txXfrm>
    </dsp:sp>
    <dsp:sp modelId="{0F251260-19D7-4354-8406-0BDB8B2286B5}">
      <dsp:nvSpPr>
        <dsp:cNvPr id="0" name=""/>
        <dsp:cNvSpPr/>
      </dsp:nvSpPr>
      <dsp:spPr>
        <a:xfrm>
          <a:off x="9667089" y="187537"/>
          <a:ext cx="986066" cy="88110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de/encoder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(18bit data)</a:t>
          </a:r>
          <a:endParaRPr lang="zh-TW" altLang="en-US" sz="1100" kern="1200"/>
        </a:p>
      </dsp:txBody>
      <dsp:txXfrm>
        <a:off x="9692896" y="213344"/>
        <a:ext cx="934452" cy="82948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7F4019-E416-495B-916A-2D0F31D64BBD}">
      <dsp:nvSpPr>
        <dsp:cNvPr id="0" name=""/>
        <dsp:cNvSpPr/>
      </dsp:nvSpPr>
      <dsp:spPr>
        <a:xfrm>
          <a:off x="3642" y="187537"/>
          <a:ext cx="986066" cy="881103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 dirty="0"/>
            <a:t>source/sink data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 dirty="0"/>
            <a:t>(8bit</a:t>
          </a:r>
          <a:r>
            <a:rPr lang="en-US" altLang="zh-TW" sz="1100" kern="1200" baseline="0" dirty="0"/>
            <a:t> data</a:t>
          </a:r>
          <a:r>
            <a:rPr lang="en-US" altLang="zh-TW" sz="1100" kern="1200" dirty="0"/>
            <a:t>)</a:t>
          </a:r>
          <a:endParaRPr lang="zh-TW" altLang="en-US" sz="1100" kern="1200" dirty="0"/>
        </a:p>
      </dsp:txBody>
      <dsp:txXfrm>
        <a:off x="29449" y="213344"/>
        <a:ext cx="934452" cy="829489"/>
      </dsp:txXfrm>
    </dsp:sp>
    <dsp:sp modelId="{0BC7D2EF-36E5-493A-AA80-EB7CF5937F12}">
      <dsp:nvSpPr>
        <dsp:cNvPr id="0" name=""/>
        <dsp:cNvSpPr/>
      </dsp:nvSpPr>
      <dsp:spPr>
        <a:xfrm>
          <a:off x="1088315" y="404641"/>
          <a:ext cx="209045" cy="244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1088315" y="453550"/>
        <a:ext cx="146332" cy="146726"/>
      </dsp:txXfrm>
    </dsp:sp>
    <dsp:sp modelId="{09B3415B-C541-451D-B0A6-0E601F015199}">
      <dsp:nvSpPr>
        <dsp:cNvPr id="0" name=""/>
        <dsp:cNvSpPr/>
      </dsp:nvSpPr>
      <dsp:spPr>
        <a:xfrm>
          <a:off x="1384134" y="187537"/>
          <a:ext cx="986066" cy="881103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uncompressed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(VESA DSC de/encoder)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(not use)</a:t>
          </a:r>
          <a:endParaRPr lang="zh-TW" altLang="en-US" sz="1100" kern="1200"/>
        </a:p>
      </dsp:txBody>
      <dsp:txXfrm>
        <a:off x="1409941" y="213344"/>
        <a:ext cx="934452" cy="829489"/>
      </dsp:txXfrm>
    </dsp:sp>
    <dsp:sp modelId="{5D3729C2-E3C6-4FEB-9A17-F2F67CB855EA}">
      <dsp:nvSpPr>
        <dsp:cNvPr id="0" name=""/>
        <dsp:cNvSpPr/>
      </dsp:nvSpPr>
      <dsp:spPr>
        <a:xfrm>
          <a:off x="2468807" y="404641"/>
          <a:ext cx="209045" cy="244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2468807" y="453550"/>
        <a:ext cx="146332" cy="146726"/>
      </dsp:txXfrm>
    </dsp:sp>
    <dsp:sp modelId="{33E87E00-D73F-4707-B12C-8E7C36E14692}">
      <dsp:nvSpPr>
        <dsp:cNvPr id="0" name=""/>
        <dsp:cNvSpPr/>
      </dsp:nvSpPr>
      <dsp:spPr>
        <a:xfrm>
          <a:off x="2764627" y="187537"/>
          <a:ext cx="986066" cy="88110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de/encryption HDCP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(not yet)</a:t>
          </a:r>
          <a:endParaRPr lang="zh-TW" altLang="en-US" sz="1100" kern="1200"/>
        </a:p>
      </dsp:txBody>
      <dsp:txXfrm>
        <a:off x="2790434" y="213344"/>
        <a:ext cx="934452" cy="829489"/>
      </dsp:txXfrm>
    </dsp:sp>
    <dsp:sp modelId="{356C2364-73BA-40CD-A190-E84DEB6EDEC6}">
      <dsp:nvSpPr>
        <dsp:cNvPr id="0" name=""/>
        <dsp:cNvSpPr/>
      </dsp:nvSpPr>
      <dsp:spPr>
        <a:xfrm>
          <a:off x="3849299" y="404641"/>
          <a:ext cx="209045" cy="244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3849299" y="453550"/>
        <a:ext cx="146332" cy="146726"/>
      </dsp:txXfrm>
    </dsp:sp>
    <dsp:sp modelId="{F931FAD4-6B9A-44EE-B9EB-3939FEFE85E7}">
      <dsp:nvSpPr>
        <dsp:cNvPr id="0" name=""/>
        <dsp:cNvSpPr/>
      </dsp:nvSpPr>
      <dsp:spPr>
        <a:xfrm>
          <a:off x="4145119" y="187537"/>
          <a:ext cx="986066" cy="881103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FRL de/packetizer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(16bit data)</a:t>
          </a:r>
          <a:endParaRPr lang="zh-TW" altLang="en-US" sz="1100" kern="1200"/>
        </a:p>
      </dsp:txBody>
      <dsp:txXfrm>
        <a:off x="4170926" y="213344"/>
        <a:ext cx="934452" cy="829489"/>
      </dsp:txXfrm>
    </dsp:sp>
    <dsp:sp modelId="{866B771E-A8CB-4CE4-AB8B-29BBC6F1F99E}">
      <dsp:nvSpPr>
        <dsp:cNvPr id="0" name=""/>
        <dsp:cNvSpPr/>
      </dsp:nvSpPr>
      <dsp:spPr>
        <a:xfrm>
          <a:off x="5229792" y="404641"/>
          <a:ext cx="209045" cy="244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5229792" y="453550"/>
        <a:ext cx="146332" cy="146726"/>
      </dsp:txXfrm>
    </dsp:sp>
    <dsp:sp modelId="{59E7B66E-2701-4AC6-9CE4-2F810F685578}">
      <dsp:nvSpPr>
        <dsp:cNvPr id="0" name=""/>
        <dsp:cNvSpPr/>
      </dsp:nvSpPr>
      <dsp:spPr>
        <a:xfrm>
          <a:off x="5525612" y="187537"/>
          <a:ext cx="986066" cy="881103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RS parity</a:t>
          </a:r>
          <a:r>
            <a:rPr lang="en-US" altLang="zh-TW" sz="1100" kern="1200" baseline="0"/>
            <a:t> 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 baseline="0"/>
            <a:t>generation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 baseline="0"/>
            <a:t>de/insertion</a:t>
          </a:r>
          <a:endParaRPr lang="zh-TW" altLang="en-US" sz="1100" kern="1200"/>
        </a:p>
      </dsp:txBody>
      <dsp:txXfrm>
        <a:off x="5551419" y="213344"/>
        <a:ext cx="934452" cy="829489"/>
      </dsp:txXfrm>
    </dsp:sp>
    <dsp:sp modelId="{BE34D339-74AE-4549-AD4F-BEF097B7244F}">
      <dsp:nvSpPr>
        <dsp:cNvPr id="0" name=""/>
        <dsp:cNvSpPr/>
      </dsp:nvSpPr>
      <dsp:spPr>
        <a:xfrm>
          <a:off x="6610284" y="404641"/>
          <a:ext cx="209045" cy="244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6610284" y="453550"/>
        <a:ext cx="146332" cy="146726"/>
      </dsp:txXfrm>
    </dsp:sp>
    <dsp:sp modelId="{616EA67A-EF53-4B88-B069-EC060ED3C758}">
      <dsp:nvSpPr>
        <dsp:cNvPr id="0" name=""/>
        <dsp:cNvSpPr/>
      </dsp:nvSpPr>
      <dsp:spPr>
        <a:xfrm>
          <a:off x="6906104" y="187537"/>
          <a:ext cx="986066" cy="881103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character and</a:t>
          </a:r>
          <a:r>
            <a:rPr lang="en-US" altLang="zh-TW" sz="1100" kern="1200" baseline="0"/>
            <a:t> super block</a:t>
          </a:r>
          <a:endParaRPr lang="zh-TW" altLang="en-US" sz="1100" kern="1200"/>
        </a:p>
      </dsp:txBody>
      <dsp:txXfrm>
        <a:off x="6931911" y="213344"/>
        <a:ext cx="934452" cy="829489"/>
      </dsp:txXfrm>
    </dsp:sp>
    <dsp:sp modelId="{908A92FD-8C13-4388-B5E6-E429DE4AB040}">
      <dsp:nvSpPr>
        <dsp:cNvPr id="0" name=""/>
        <dsp:cNvSpPr/>
      </dsp:nvSpPr>
      <dsp:spPr>
        <a:xfrm>
          <a:off x="7990777" y="404641"/>
          <a:ext cx="209045" cy="244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7990777" y="453550"/>
        <a:ext cx="146332" cy="146726"/>
      </dsp:txXfrm>
    </dsp:sp>
    <dsp:sp modelId="{E1FDE1E8-B4E0-42C3-8E21-DC7CBD2246D2}">
      <dsp:nvSpPr>
        <dsp:cNvPr id="0" name=""/>
        <dsp:cNvSpPr/>
      </dsp:nvSpPr>
      <dsp:spPr>
        <a:xfrm>
          <a:off x="8286597" y="187537"/>
          <a:ext cx="986066" cy="88110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de/scrambler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(16bit</a:t>
          </a:r>
          <a:r>
            <a:rPr lang="en-US" altLang="zh-TW" sz="1100" kern="1200" baseline="0"/>
            <a:t> scr data</a:t>
          </a:r>
          <a:r>
            <a:rPr lang="en-US" altLang="zh-TW" sz="1100" kern="1200"/>
            <a:t>)</a:t>
          </a:r>
          <a:endParaRPr lang="zh-TW" altLang="en-US" sz="1100" kern="1200"/>
        </a:p>
      </dsp:txBody>
      <dsp:txXfrm>
        <a:off x="8312404" y="213344"/>
        <a:ext cx="934452" cy="829489"/>
      </dsp:txXfrm>
    </dsp:sp>
    <dsp:sp modelId="{0543459F-7F46-470A-86B2-8C1727E05BD0}">
      <dsp:nvSpPr>
        <dsp:cNvPr id="0" name=""/>
        <dsp:cNvSpPr/>
      </dsp:nvSpPr>
      <dsp:spPr>
        <a:xfrm>
          <a:off x="9371269" y="404641"/>
          <a:ext cx="209045" cy="244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9371269" y="453550"/>
        <a:ext cx="146332" cy="146726"/>
      </dsp:txXfrm>
    </dsp:sp>
    <dsp:sp modelId="{0F251260-19D7-4354-8406-0BDB8B2286B5}">
      <dsp:nvSpPr>
        <dsp:cNvPr id="0" name=""/>
        <dsp:cNvSpPr/>
      </dsp:nvSpPr>
      <dsp:spPr>
        <a:xfrm>
          <a:off x="9667089" y="187537"/>
          <a:ext cx="986066" cy="88110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de/encoder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(18bit data)</a:t>
          </a:r>
          <a:endParaRPr lang="zh-TW" altLang="en-US" sz="1100" kern="1200"/>
        </a:p>
      </dsp:txBody>
      <dsp:txXfrm>
        <a:off x="9692896" y="213344"/>
        <a:ext cx="934452" cy="829489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7F4019-E416-495B-916A-2D0F31D64BBD}">
      <dsp:nvSpPr>
        <dsp:cNvPr id="0" name=""/>
        <dsp:cNvSpPr/>
      </dsp:nvSpPr>
      <dsp:spPr>
        <a:xfrm>
          <a:off x="3642" y="187537"/>
          <a:ext cx="986066" cy="881103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 dirty="0"/>
            <a:t>source/sink data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 dirty="0"/>
            <a:t>(8bit</a:t>
          </a:r>
          <a:r>
            <a:rPr lang="en-US" altLang="zh-TW" sz="1100" kern="1200" baseline="0" dirty="0"/>
            <a:t> data</a:t>
          </a:r>
          <a:r>
            <a:rPr lang="en-US" altLang="zh-TW" sz="1100" kern="1200" dirty="0"/>
            <a:t>)</a:t>
          </a:r>
          <a:endParaRPr lang="zh-TW" altLang="en-US" sz="1100" kern="1200" dirty="0"/>
        </a:p>
      </dsp:txBody>
      <dsp:txXfrm>
        <a:off x="29449" y="213344"/>
        <a:ext cx="934452" cy="829489"/>
      </dsp:txXfrm>
    </dsp:sp>
    <dsp:sp modelId="{0BC7D2EF-36E5-493A-AA80-EB7CF5937F12}">
      <dsp:nvSpPr>
        <dsp:cNvPr id="0" name=""/>
        <dsp:cNvSpPr/>
      </dsp:nvSpPr>
      <dsp:spPr>
        <a:xfrm>
          <a:off x="1088315" y="404641"/>
          <a:ext cx="209045" cy="244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1088315" y="453550"/>
        <a:ext cx="146332" cy="146726"/>
      </dsp:txXfrm>
    </dsp:sp>
    <dsp:sp modelId="{09B3415B-C541-451D-B0A6-0E601F015199}">
      <dsp:nvSpPr>
        <dsp:cNvPr id="0" name=""/>
        <dsp:cNvSpPr/>
      </dsp:nvSpPr>
      <dsp:spPr>
        <a:xfrm>
          <a:off x="1384134" y="187537"/>
          <a:ext cx="986066" cy="881103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uncompressed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(VESA DSC de/encoder)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(not use)</a:t>
          </a:r>
          <a:endParaRPr lang="zh-TW" altLang="en-US" sz="1100" kern="1200"/>
        </a:p>
      </dsp:txBody>
      <dsp:txXfrm>
        <a:off x="1409941" y="213344"/>
        <a:ext cx="934452" cy="829489"/>
      </dsp:txXfrm>
    </dsp:sp>
    <dsp:sp modelId="{5D3729C2-E3C6-4FEB-9A17-F2F67CB855EA}">
      <dsp:nvSpPr>
        <dsp:cNvPr id="0" name=""/>
        <dsp:cNvSpPr/>
      </dsp:nvSpPr>
      <dsp:spPr>
        <a:xfrm>
          <a:off x="2468807" y="404641"/>
          <a:ext cx="209045" cy="244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2468807" y="453550"/>
        <a:ext cx="146332" cy="146726"/>
      </dsp:txXfrm>
    </dsp:sp>
    <dsp:sp modelId="{33E87E00-D73F-4707-B12C-8E7C36E14692}">
      <dsp:nvSpPr>
        <dsp:cNvPr id="0" name=""/>
        <dsp:cNvSpPr/>
      </dsp:nvSpPr>
      <dsp:spPr>
        <a:xfrm>
          <a:off x="2764627" y="187537"/>
          <a:ext cx="986066" cy="88110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de/encryption HDCP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(not yet)</a:t>
          </a:r>
          <a:endParaRPr lang="zh-TW" altLang="en-US" sz="1100" kern="1200"/>
        </a:p>
      </dsp:txBody>
      <dsp:txXfrm>
        <a:off x="2790434" y="213344"/>
        <a:ext cx="934452" cy="829489"/>
      </dsp:txXfrm>
    </dsp:sp>
    <dsp:sp modelId="{356C2364-73BA-40CD-A190-E84DEB6EDEC6}">
      <dsp:nvSpPr>
        <dsp:cNvPr id="0" name=""/>
        <dsp:cNvSpPr/>
      </dsp:nvSpPr>
      <dsp:spPr>
        <a:xfrm>
          <a:off x="3849299" y="404641"/>
          <a:ext cx="209045" cy="244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3849299" y="453550"/>
        <a:ext cx="146332" cy="146726"/>
      </dsp:txXfrm>
    </dsp:sp>
    <dsp:sp modelId="{F931FAD4-6B9A-44EE-B9EB-3939FEFE85E7}">
      <dsp:nvSpPr>
        <dsp:cNvPr id="0" name=""/>
        <dsp:cNvSpPr/>
      </dsp:nvSpPr>
      <dsp:spPr>
        <a:xfrm>
          <a:off x="4145119" y="187537"/>
          <a:ext cx="986066" cy="881103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FRL de/packetizer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(16bit data)</a:t>
          </a:r>
          <a:endParaRPr lang="zh-TW" altLang="en-US" sz="1100" kern="1200"/>
        </a:p>
      </dsp:txBody>
      <dsp:txXfrm>
        <a:off x="4170926" y="213344"/>
        <a:ext cx="934452" cy="829489"/>
      </dsp:txXfrm>
    </dsp:sp>
    <dsp:sp modelId="{866B771E-A8CB-4CE4-AB8B-29BBC6F1F99E}">
      <dsp:nvSpPr>
        <dsp:cNvPr id="0" name=""/>
        <dsp:cNvSpPr/>
      </dsp:nvSpPr>
      <dsp:spPr>
        <a:xfrm>
          <a:off x="5229792" y="404641"/>
          <a:ext cx="209045" cy="244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5229792" y="453550"/>
        <a:ext cx="146332" cy="146726"/>
      </dsp:txXfrm>
    </dsp:sp>
    <dsp:sp modelId="{59E7B66E-2701-4AC6-9CE4-2F810F685578}">
      <dsp:nvSpPr>
        <dsp:cNvPr id="0" name=""/>
        <dsp:cNvSpPr/>
      </dsp:nvSpPr>
      <dsp:spPr>
        <a:xfrm>
          <a:off x="5525612" y="187537"/>
          <a:ext cx="986066" cy="88110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RS parity</a:t>
          </a:r>
          <a:r>
            <a:rPr lang="en-US" altLang="zh-TW" sz="1100" kern="1200" baseline="0"/>
            <a:t> 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 baseline="0"/>
            <a:t>generation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 baseline="0"/>
            <a:t>de/insertion</a:t>
          </a:r>
          <a:endParaRPr lang="zh-TW" altLang="en-US" sz="1100" kern="1200"/>
        </a:p>
      </dsp:txBody>
      <dsp:txXfrm>
        <a:off x="5551419" y="213344"/>
        <a:ext cx="934452" cy="829489"/>
      </dsp:txXfrm>
    </dsp:sp>
    <dsp:sp modelId="{BE34D339-74AE-4549-AD4F-BEF097B7244F}">
      <dsp:nvSpPr>
        <dsp:cNvPr id="0" name=""/>
        <dsp:cNvSpPr/>
      </dsp:nvSpPr>
      <dsp:spPr>
        <a:xfrm>
          <a:off x="6610284" y="404641"/>
          <a:ext cx="209045" cy="244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6610284" y="453550"/>
        <a:ext cx="146332" cy="146726"/>
      </dsp:txXfrm>
    </dsp:sp>
    <dsp:sp modelId="{616EA67A-EF53-4B88-B069-EC060ED3C758}">
      <dsp:nvSpPr>
        <dsp:cNvPr id="0" name=""/>
        <dsp:cNvSpPr/>
      </dsp:nvSpPr>
      <dsp:spPr>
        <a:xfrm>
          <a:off x="6906104" y="187537"/>
          <a:ext cx="986066" cy="881103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character and</a:t>
          </a:r>
          <a:r>
            <a:rPr lang="en-US" altLang="zh-TW" sz="1100" kern="1200" baseline="0"/>
            <a:t> super block</a:t>
          </a:r>
          <a:endParaRPr lang="zh-TW" altLang="en-US" sz="1100" kern="1200"/>
        </a:p>
      </dsp:txBody>
      <dsp:txXfrm>
        <a:off x="6931911" y="213344"/>
        <a:ext cx="934452" cy="829489"/>
      </dsp:txXfrm>
    </dsp:sp>
    <dsp:sp modelId="{908A92FD-8C13-4388-B5E6-E429DE4AB040}">
      <dsp:nvSpPr>
        <dsp:cNvPr id="0" name=""/>
        <dsp:cNvSpPr/>
      </dsp:nvSpPr>
      <dsp:spPr>
        <a:xfrm>
          <a:off x="7990777" y="404641"/>
          <a:ext cx="209045" cy="244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7990777" y="453550"/>
        <a:ext cx="146332" cy="146726"/>
      </dsp:txXfrm>
    </dsp:sp>
    <dsp:sp modelId="{E1FDE1E8-B4E0-42C3-8E21-DC7CBD2246D2}">
      <dsp:nvSpPr>
        <dsp:cNvPr id="0" name=""/>
        <dsp:cNvSpPr/>
      </dsp:nvSpPr>
      <dsp:spPr>
        <a:xfrm>
          <a:off x="8286597" y="187537"/>
          <a:ext cx="986066" cy="88110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de/scrambler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(16bit</a:t>
          </a:r>
          <a:r>
            <a:rPr lang="en-US" altLang="zh-TW" sz="1100" kern="1200" baseline="0"/>
            <a:t> scr data</a:t>
          </a:r>
          <a:r>
            <a:rPr lang="en-US" altLang="zh-TW" sz="1100" kern="1200"/>
            <a:t>)</a:t>
          </a:r>
          <a:endParaRPr lang="zh-TW" altLang="en-US" sz="1100" kern="1200"/>
        </a:p>
      </dsp:txBody>
      <dsp:txXfrm>
        <a:off x="8312404" y="213344"/>
        <a:ext cx="934452" cy="829489"/>
      </dsp:txXfrm>
    </dsp:sp>
    <dsp:sp modelId="{0543459F-7F46-470A-86B2-8C1727E05BD0}">
      <dsp:nvSpPr>
        <dsp:cNvPr id="0" name=""/>
        <dsp:cNvSpPr/>
      </dsp:nvSpPr>
      <dsp:spPr>
        <a:xfrm>
          <a:off x="9371269" y="404641"/>
          <a:ext cx="209045" cy="244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9371269" y="453550"/>
        <a:ext cx="146332" cy="146726"/>
      </dsp:txXfrm>
    </dsp:sp>
    <dsp:sp modelId="{0F251260-19D7-4354-8406-0BDB8B2286B5}">
      <dsp:nvSpPr>
        <dsp:cNvPr id="0" name=""/>
        <dsp:cNvSpPr/>
      </dsp:nvSpPr>
      <dsp:spPr>
        <a:xfrm>
          <a:off x="9667089" y="187537"/>
          <a:ext cx="986066" cy="88110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de/encoder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(18bit data)</a:t>
          </a:r>
          <a:endParaRPr lang="zh-TW" altLang="en-US" sz="1100" kern="1200"/>
        </a:p>
      </dsp:txBody>
      <dsp:txXfrm>
        <a:off x="9692896" y="213344"/>
        <a:ext cx="934452" cy="829489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7F4019-E416-495B-916A-2D0F31D64BBD}">
      <dsp:nvSpPr>
        <dsp:cNvPr id="0" name=""/>
        <dsp:cNvSpPr/>
      </dsp:nvSpPr>
      <dsp:spPr>
        <a:xfrm>
          <a:off x="3642" y="187537"/>
          <a:ext cx="986066" cy="881103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 dirty="0"/>
            <a:t>source/sink data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 dirty="0"/>
            <a:t>(8bit</a:t>
          </a:r>
          <a:r>
            <a:rPr lang="en-US" altLang="zh-TW" sz="1100" kern="1200" baseline="0" dirty="0"/>
            <a:t> data</a:t>
          </a:r>
          <a:r>
            <a:rPr lang="en-US" altLang="zh-TW" sz="1100" kern="1200" dirty="0"/>
            <a:t>)</a:t>
          </a:r>
          <a:endParaRPr lang="zh-TW" altLang="en-US" sz="1100" kern="1200" dirty="0"/>
        </a:p>
      </dsp:txBody>
      <dsp:txXfrm>
        <a:off x="29449" y="213344"/>
        <a:ext cx="934452" cy="829489"/>
      </dsp:txXfrm>
    </dsp:sp>
    <dsp:sp modelId="{0BC7D2EF-36E5-493A-AA80-EB7CF5937F12}">
      <dsp:nvSpPr>
        <dsp:cNvPr id="0" name=""/>
        <dsp:cNvSpPr/>
      </dsp:nvSpPr>
      <dsp:spPr>
        <a:xfrm>
          <a:off x="1088315" y="404641"/>
          <a:ext cx="209045" cy="244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1088315" y="453550"/>
        <a:ext cx="146332" cy="146726"/>
      </dsp:txXfrm>
    </dsp:sp>
    <dsp:sp modelId="{09B3415B-C541-451D-B0A6-0E601F015199}">
      <dsp:nvSpPr>
        <dsp:cNvPr id="0" name=""/>
        <dsp:cNvSpPr/>
      </dsp:nvSpPr>
      <dsp:spPr>
        <a:xfrm>
          <a:off x="1384134" y="187537"/>
          <a:ext cx="986066" cy="881103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uncompressed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(VESA DSC de/encoder)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(not use)</a:t>
          </a:r>
          <a:endParaRPr lang="zh-TW" altLang="en-US" sz="1100" kern="1200"/>
        </a:p>
      </dsp:txBody>
      <dsp:txXfrm>
        <a:off x="1409941" y="213344"/>
        <a:ext cx="934452" cy="829489"/>
      </dsp:txXfrm>
    </dsp:sp>
    <dsp:sp modelId="{5D3729C2-E3C6-4FEB-9A17-F2F67CB855EA}">
      <dsp:nvSpPr>
        <dsp:cNvPr id="0" name=""/>
        <dsp:cNvSpPr/>
      </dsp:nvSpPr>
      <dsp:spPr>
        <a:xfrm>
          <a:off x="2468807" y="404641"/>
          <a:ext cx="209045" cy="244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2468807" y="453550"/>
        <a:ext cx="146332" cy="146726"/>
      </dsp:txXfrm>
    </dsp:sp>
    <dsp:sp modelId="{33E87E00-D73F-4707-B12C-8E7C36E14692}">
      <dsp:nvSpPr>
        <dsp:cNvPr id="0" name=""/>
        <dsp:cNvSpPr/>
      </dsp:nvSpPr>
      <dsp:spPr>
        <a:xfrm>
          <a:off x="2764627" y="187537"/>
          <a:ext cx="986066" cy="88110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de/encryption HDCP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(not yet)</a:t>
          </a:r>
          <a:endParaRPr lang="zh-TW" altLang="en-US" sz="1100" kern="1200"/>
        </a:p>
      </dsp:txBody>
      <dsp:txXfrm>
        <a:off x="2790434" y="213344"/>
        <a:ext cx="934452" cy="829489"/>
      </dsp:txXfrm>
    </dsp:sp>
    <dsp:sp modelId="{356C2364-73BA-40CD-A190-E84DEB6EDEC6}">
      <dsp:nvSpPr>
        <dsp:cNvPr id="0" name=""/>
        <dsp:cNvSpPr/>
      </dsp:nvSpPr>
      <dsp:spPr>
        <a:xfrm>
          <a:off x="3849299" y="404641"/>
          <a:ext cx="209045" cy="244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3849299" y="453550"/>
        <a:ext cx="146332" cy="146726"/>
      </dsp:txXfrm>
    </dsp:sp>
    <dsp:sp modelId="{F931FAD4-6B9A-44EE-B9EB-3939FEFE85E7}">
      <dsp:nvSpPr>
        <dsp:cNvPr id="0" name=""/>
        <dsp:cNvSpPr/>
      </dsp:nvSpPr>
      <dsp:spPr>
        <a:xfrm>
          <a:off x="4145119" y="187537"/>
          <a:ext cx="986066" cy="881103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FRL de/packetizer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(16bit data)</a:t>
          </a:r>
          <a:endParaRPr lang="zh-TW" altLang="en-US" sz="1100" kern="1200"/>
        </a:p>
      </dsp:txBody>
      <dsp:txXfrm>
        <a:off x="4170926" y="213344"/>
        <a:ext cx="934452" cy="829489"/>
      </dsp:txXfrm>
    </dsp:sp>
    <dsp:sp modelId="{866B771E-A8CB-4CE4-AB8B-29BBC6F1F99E}">
      <dsp:nvSpPr>
        <dsp:cNvPr id="0" name=""/>
        <dsp:cNvSpPr/>
      </dsp:nvSpPr>
      <dsp:spPr>
        <a:xfrm>
          <a:off x="5229792" y="404641"/>
          <a:ext cx="209045" cy="244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5229792" y="453550"/>
        <a:ext cx="146332" cy="146726"/>
      </dsp:txXfrm>
    </dsp:sp>
    <dsp:sp modelId="{59E7B66E-2701-4AC6-9CE4-2F810F685578}">
      <dsp:nvSpPr>
        <dsp:cNvPr id="0" name=""/>
        <dsp:cNvSpPr/>
      </dsp:nvSpPr>
      <dsp:spPr>
        <a:xfrm>
          <a:off x="5525612" y="187537"/>
          <a:ext cx="986066" cy="88110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RS parity</a:t>
          </a:r>
          <a:r>
            <a:rPr lang="en-US" altLang="zh-TW" sz="1100" kern="1200" baseline="0"/>
            <a:t> 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 baseline="0"/>
            <a:t>generation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 baseline="0"/>
            <a:t>de/insertion</a:t>
          </a:r>
          <a:endParaRPr lang="zh-TW" altLang="en-US" sz="1100" kern="1200"/>
        </a:p>
      </dsp:txBody>
      <dsp:txXfrm>
        <a:off x="5551419" y="213344"/>
        <a:ext cx="934452" cy="829489"/>
      </dsp:txXfrm>
    </dsp:sp>
    <dsp:sp modelId="{BE34D339-74AE-4549-AD4F-BEF097B7244F}">
      <dsp:nvSpPr>
        <dsp:cNvPr id="0" name=""/>
        <dsp:cNvSpPr/>
      </dsp:nvSpPr>
      <dsp:spPr>
        <a:xfrm>
          <a:off x="6610284" y="404641"/>
          <a:ext cx="209045" cy="244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6610284" y="453550"/>
        <a:ext cx="146332" cy="146726"/>
      </dsp:txXfrm>
    </dsp:sp>
    <dsp:sp modelId="{616EA67A-EF53-4B88-B069-EC060ED3C758}">
      <dsp:nvSpPr>
        <dsp:cNvPr id="0" name=""/>
        <dsp:cNvSpPr/>
      </dsp:nvSpPr>
      <dsp:spPr>
        <a:xfrm>
          <a:off x="6906104" y="187537"/>
          <a:ext cx="986066" cy="881103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character and</a:t>
          </a:r>
          <a:r>
            <a:rPr lang="en-US" altLang="zh-TW" sz="1100" kern="1200" baseline="0"/>
            <a:t> super block</a:t>
          </a:r>
          <a:endParaRPr lang="zh-TW" altLang="en-US" sz="1100" kern="1200"/>
        </a:p>
      </dsp:txBody>
      <dsp:txXfrm>
        <a:off x="6931911" y="213344"/>
        <a:ext cx="934452" cy="829489"/>
      </dsp:txXfrm>
    </dsp:sp>
    <dsp:sp modelId="{908A92FD-8C13-4388-B5E6-E429DE4AB040}">
      <dsp:nvSpPr>
        <dsp:cNvPr id="0" name=""/>
        <dsp:cNvSpPr/>
      </dsp:nvSpPr>
      <dsp:spPr>
        <a:xfrm>
          <a:off x="7990777" y="404641"/>
          <a:ext cx="209045" cy="244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7990777" y="453550"/>
        <a:ext cx="146332" cy="146726"/>
      </dsp:txXfrm>
    </dsp:sp>
    <dsp:sp modelId="{E1FDE1E8-B4E0-42C3-8E21-DC7CBD2246D2}">
      <dsp:nvSpPr>
        <dsp:cNvPr id="0" name=""/>
        <dsp:cNvSpPr/>
      </dsp:nvSpPr>
      <dsp:spPr>
        <a:xfrm>
          <a:off x="8286597" y="187537"/>
          <a:ext cx="986066" cy="881103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de/scrambler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(16bit</a:t>
          </a:r>
          <a:r>
            <a:rPr lang="en-US" altLang="zh-TW" sz="1100" kern="1200" baseline="0"/>
            <a:t> scr data</a:t>
          </a:r>
          <a:r>
            <a:rPr lang="en-US" altLang="zh-TW" sz="1100" kern="1200"/>
            <a:t>)</a:t>
          </a:r>
          <a:endParaRPr lang="zh-TW" altLang="en-US" sz="1100" kern="1200"/>
        </a:p>
      </dsp:txBody>
      <dsp:txXfrm>
        <a:off x="8312404" y="213344"/>
        <a:ext cx="934452" cy="829489"/>
      </dsp:txXfrm>
    </dsp:sp>
    <dsp:sp modelId="{0543459F-7F46-470A-86B2-8C1727E05BD0}">
      <dsp:nvSpPr>
        <dsp:cNvPr id="0" name=""/>
        <dsp:cNvSpPr/>
      </dsp:nvSpPr>
      <dsp:spPr>
        <a:xfrm>
          <a:off x="9371269" y="404641"/>
          <a:ext cx="209045" cy="244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9371269" y="453550"/>
        <a:ext cx="146332" cy="146726"/>
      </dsp:txXfrm>
    </dsp:sp>
    <dsp:sp modelId="{0F251260-19D7-4354-8406-0BDB8B2286B5}">
      <dsp:nvSpPr>
        <dsp:cNvPr id="0" name=""/>
        <dsp:cNvSpPr/>
      </dsp:nvSpPr>
      <dsp:spPr>
        <a:xfrm>
          <a:off x="9667089" y="187537"/>
          <a:ext cx="986066" cy="88110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de/encoder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(18bit data)</a:t>
          </a:r>
          <a:endParaRPr lang="zh-TW" altLang="en-US" sz="1100" kern="1200"/>
        </a:p>
      </dsp:txBody>
      <dsp:txXfrm>
        <a:off x="9692896" y="213344"/>
        <a:ext cx="934452" cy="829489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7F4019-E416-495B-916A-2D0F31D64BBD}">
      <dsp:nvSpPr>
        <dsp:cNvPr id="0" name=""/>
        <dsp:cNvSpPr/>
      </dsp:nvSpPr>
      <dsp:spPr>
        <a:xfrm>
          <a:off x="3642" y="187537"/>
          <a:ext cx="986066" cy="881103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 dirty="0"/>
            <a:t>source/sink data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 dirty="0"/>
            <a:t>(8bit</a:t>
          </a:r>
          <a:r>
            <a:rPr lang="en-US" altLang="zh-TW" sz="1100" kern="1200" baseline="0" dirty="0"/>
            <a:t> data</a:t>
          </a:r>
          <a:r>
            <a:rPr lang="en-US" altLang="zh-TW" sz="1100" kern="1200" dirty="0"/>
            <a:t>)</a:t>
          </a:r>
          <a:endParaRPr lang="zh-TW" altLang="en-US" sz="1100" kern="1200" dirty="0"/>
        </a:p>
      </dsp:txBody>
      <dsp:txXfrm>
        <a:off x="29449" y="213344"/>
        <a:ext cx="934452" cy="829489"/>
      </dsp:txXfrm>
    </dsp:sp>
    <dsp:sp modelId="{0BC7D2EF-36E5-493A-AA80-EB7CF5937F12}">
      <dsp:nvSpPr>
        <dsp:cNvPr id="0" name=""/>
        <dsp:cNvSpPr/>
      </dsp:nvSpPr>
      <dsp:spPr>
        <a:xfrm>
          <a:off x="1088315" y="404641"/>
          <a:ext cx="209045" cy="244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1088315" y="453550"/>
        <a:ext cx="146332" cy="146726"/>
      </dsp:txXfrm>
    </dsp:sp>
    <dsp:sp modelId="{09B3415B-C541-451D-B0A6-0E601F015199}">
      <dsp:nvSpPr>
        <dsp:cNvPr id="0" name=""/>
        <dsp:cNvSpPr/>
      </dsp:nvSpPr>
      <dsp:spPr>
        <a:xfrm>
          <a:off x="1384134" y="187537"/>
          <a:ext cx="986066" cy="881103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uncompressed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(VESA DSC de/encoder)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(not use)</a:t>
          </a:r>
          <a:endParaRPr lang="zh-TW" altLang="en-US" sz="1100" kern="1200"/>
        </a:p>
      </dsp:txBody>
      <dsp:txXfrm>
        <a:off x="1409941" y="213344"/>
        <a:ext cx="934452" cy="829489"/>
      </dsp:txXfrm>
    </dsp:sp>
    <dsp:sp modelId="{5D3729C2-E3C6-4FEB-9A17-F2F67CB855EA}">
      <dsp:nvSpPr>
        <dsp:cNvPr id="0" name=""/>
        <dsp:cNvSpPr/>
      </dsp:nvSpPr>
      <dsp:spPr>
        <a:xfrm>
          <a:off x="2468807" y="404641"/>
          <a:ext cx="209045" cy="244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2468807" y="453550"/>
        <a:ext cx="146332" cy="146726"/>
      </dsp:txXfrm>
    </dsp:sp>
    <dsp:sp modelId="{33E87E00-D73F-4707-B12C-8E7C36E14692}">
      <dsp:nvSpPr>
        <dsp:cNvPr id="0" name=""/>
        <dsp:cNvSpPr/>
      </dsp:nvSpPr>
      <dsp:spPr>
        <a:xfrm>
          <a:off x="2764627" y="187537"/>
          <a:ext cx="986066" cy="88110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de/encryption HDCP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(not yet)</a:t>
          </a:r>
          <a:endParaRPr lang="zh-TW" altLang="en-US" sz="1100" kern="1200"/>
        </a:p>
      </dsp:txBody>
      <dsp:txXfrm>
        <a:off x="2790434" y="213344"/>
        <a:ext cx="934452" cy="829489"/>
      </dsp:txXfrm>
    </dsp:sp>
    <dsp:sp modelId="{356C2364-73BA-40CD-A190-E84DEB6EDEC6}">
      <dsp:nvSpPr>
        <dsp:cNvPr id="0" name=""/>
        <dsp:cNvSpPr/>
      </dsp:nvSpPr>
      <dsp:spPr>
        <a:xfrm>
          <a:off x="3849299" y="404641"/>
          <a:ext cx="209045" cy="244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3849299" y="453550"/>
        <a:ext cx="146332" cy="146726"/>
      </dsp:txXfrm>
    </dsp:sp>
    <dsp:sp modelId="{F931FAD4-6B9A-44EE-B9EB-3939FEFE85E7}">
      <dsp:nvSpPr>
        <dsp:cNvPr id="0" name=""/>
        <dsp:cNvSpPr/>
      </dsp:nvSpPr>
      <dsp:spPr>
        <a:xfrm>
          <a:off x="4145119" y="187537"/>
          <a:ext cx="986066" cy="881103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FRL de/packetizer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(16bit data)</a:t>
          </a:r>
          <a:endParaRPr lang="zh-TW" altLang="en-US" sz="1100" kern="1200"/>
        </a:p>
      </dsp:txBody>
      <dsp:txXfrm>
        <a:off x="4170926" y="213344"/>
        <a:ext cx="934452" cy="829489"/>
      </dsp:txXfrm>
    </dsp:sp>
    <dsp:sp modelId="{866B771E-A8CB-4CE4-AB8B-29BBC6F1F99E}">
      <dsp:nvSpPr>
        <dsp:cNvPr id="0" name=""/>
        <dsp:cNvSpPr/>
      </dsp:nvSpPr>
      <dsp:spPr>
        <a:xfrm>
          <a:off x="5229792" y="404641"/>
          <a:ext cx="209045" cy="244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5229792" y="453550"/>
        <a:ext cx="146332" cy="146726"/>
      </dsp:txXfrm>
    </dsp:sp>
    <dsp:sp modelId="{59E7B66E-2701-4AC6-9CE4-2F810F685578}">
      <dsp:nvSpPr>
        <dsp:cNvPr id="0" name=""/>
        <dsp:cNvSpPr/>
      </dsp:nvSpPr>
      <dsp:spPr>
        <a:xfrm>
          <a:off x="5525612" y="187537"/>
          <a:ext cx="986066" cy="88110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RS parity</a:t>
          </a:r>
          <a:r>
            <a:rPr lang="en-US" altLang="zh-TW" sz="1100" kern="1200" baseline="0"/>
            <a:t> 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 baseline="0"/>
            <a:t>generation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 baseline="0"/>
            <a:t>de/insertion</a:t>
          </a:r>
          <a:endParaRPr lang="zh-TW" altLang="en-US" sz="1100" kern="1200"/>
        </a:p>
      </dsp:txBody>
      <dsp:txXfrm>
        <a:off x="5551419" y="213344"/>
        <a:ext cx="934452" cy="829489"/>
      </dsp:txXfrm>
    </dsp:sp>
    <dsp:sp modelId="{BE34D339-74AE-4549-AD4F-BEF097B7244F}">
      <dsp:nvSpPr>
        <dsp:cNvPr id="0" name=""/>
        <dsp:cNvSpPr/>
      </dsp:nvSpPr>
      <dsp:spPr>
        <a:xfrm>
          <a:off x="6610284" y="404641"/>
          <a:ext cx="209045" cy="244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6610284" y="453550"/>
        <a:ext cx="146332" cy="146726"/>
      </dsp:txXfrm>
    </dsp:sp>
    <dsp:sp modelId="{616EA67A-EF53-4B88-B069-EC060ED3C758}">
      <dsp:nvSpPr>
        <dsp:cNvPr id="0" name=""/>
        <dsp:cNvSpPr/>
      </dsp:nvSpPr>
      <dsp:spPr>
        <a:xfrm>
          <a:off x="6906104" y="187537"/>
          <a:ext cx="986066" cy="881103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character and</a:t>
          </a:r>
          <a:r>
            <a:rPr lang="en-US" altLang="zh-TW" sz="1100" kern="1200" baseline="0"/>
            <a:t> super block</a:t>
          </a:r>
          <a:endParaRPr lang="zh-TW" altLang="en-US" sz="1100" kern="1200"/>
        </a:p>
      </dsp:txBody>
      <dsp:txXfrm>
        <a:off x="6931911" y="213344"/>
        <a:ext cx="934452" cy="829489"/>
      </dsp:txXfrm>
    </dsp:sp>
    <dsp:sp modelId="{908A92FD-8C13-4388-B5E6-E429DE4AB040}">
      <dsp:nvSpPr>
        <dsp:cNvPr id="0" name=""/>
        <dsp:cNvSpPr/>
      </dsp:nvSpPr>
      <dsp:spPr>
        <a:xfrm>
          <a:off x="7990777" y="404641"/>
          <a:ext cx="209045" cy="244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7990777" y="453550"/>
        <a:ext cx="146332" cy="146726"/>
      </dsp:txXfrm>
    </dsp:sp>
    <dsp:sp modelId="{E1FDE1E8-B4E0-42C3-8E21-DC7CBD2246D2}">
      <dsp:nvSpPr>
        <dsp:cNvPr id="0" name=""/>
        <dsp:cNvSpPr/>
      </dsp:nvSpPr>
      <dsp:spPr>
        <a:xfrm>
          <a:off x="8286597" y="187537"/>
          <a:ext cx="986066" cy="881103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de/scrambler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(16bit</a:t>
          </a:r>
          <a:r>
            <a:rPr lang="en-US" altLang="zh-TW" sz="1100" kern="1200" baseline="0"/>
            <a:t> scr data</a:t>
          </a:r>
          <a:r>
            <a:rPr lang="en-US" altLang="zh-TW" sz="1100" kern="1200"/>
            <a:t>)</a:t>
          </a:r>
          <a:endParaRPr lang="zh-TW" altLang="en-US" sz="1100" kern="1200"/>
        </a:p>
      </dsp:txBody>
      <dsp:txXfrm>
        <a:off x="8312404" y="213344"/>
        <a:ext cx="934452" cy="829489"/>
      </dsp:txXfrm>
    </dsp:sp>
    <dsp:sp modelId="{0543459F-7F46-470A-86B2-8C1727E05BD0}">
      <dsp:nvSpPr>
        <dsp:cNvPr id="0" name=""/>
        <dsp:cNvSpPr/>
      </dsp:nvSpPr>
      <dsp:spPr>
        <a:xfrm>
          <a:off x="9371269" y="404641"/>
          <a:ext cx="209045" cy="244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9371269" y="453550"/>
        <a:ext cx="146332" cy="146726"/>
      </dsp:txXfrm>
    </dsp:sp>
    <dsp:sp modelId="{0F251260-19D7-4354-8406-0BDB8B2286B5}">
      <dsp:nvSpPr>
        <dsp:cNvPr id="0" name=""/>
        <dsp:cNvSpPr/>
      </dsp:nvSpPr>
      <dsp:spPr>
        <a:xfrm>
          <a:off x="9667089" y="187537"/>
          <a:ext cx="986066" cy="881103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de/encoder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(18bit data)</a:t>
          </a:r>
          <a:endParaRPr lang="zh-TW" altLang="en-US" sz="1100" kern="1200"/>
        </a:p>
      </dsp:txBody>
      <dsp:txXfrm>
        <a:off x="9692896" y="213344"/>
        <a:ext cx="934452" cy="8294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7F4019-E416-495B-916A-2D0F31D64BBD}">
      <dsp:nvSpPr>
        <dsp:cNvPr id="0" name=""/>
        <dsp:cNvSpPr/>
      </dsp:nvSpPr>
      <dsp:spPr>
        <a:xfrm>
          <a:off x="3642" y="187537"/>
          <a:ext cx="986066" cy="881103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 dirty="0"/>
            <a:t>source/sink data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 dirty="0"/>
            <a:t>(8bit</a:t>
          </a:r>
          <a:r>
            <a:rPr lang="en-US" altLang="zh-TW" sz="1100" kern="1200" baseline="0" dirty="0"/>
            <a:t> data</a:t>
          </a:r>
          <a:r>
            <a:rPr lang="en-US" altLang="zh-TW" sz="1100" kern="1200" dirty="0"/>
            <a:t>)</a:t>
          </a:r>
          <a:endParaRPr lang="zh-TW" altLang="en-US" sz="1100" kern="1200" dirty="0"/>
        </a:p>
      </dsp:txBody>
      <dsp:txXfrm>
        <a:off x="29449" y="213344"/>
        <a:ext cx="934452" cy="829489"/>
      </dsp:txXfrm>
    </dsp:sp>
    <dsp:sp modelId="{0BC7D2EF-36E5-493A-AA80-EB7CF5937F12}">
      <dsp:nvSpPr>
        <dsp:cNvPr id="0" name=""/>
        <dsp:cNvSpPr/>
      </dsp:nvSpPr>
      <dsp:spPr>
        <a:xfrm>
          <a:off x="1088315" y="404641"/>
          <a:ext cx="209045" cy="244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1088315" y="453550"/>
        <a:ext cx="146332" cy="146726"/>
      </dsp:txXfrm>
    </dsp:sp>
    <dsp:sp modelId="{09B3415B-C541-451D-B0A6-0E601F015199}">
      <dsp:nvSpPr>
        <dsp:cNvPr id="0" name=""/>
        <dsp:cNvSpPr/>
      </dsp:nvSpPr>
      <dsp:spPr>
        <a:xfrm>
          <a:off x="1384134" y="187537"/>
          <a:ext cx="986066" cy="881103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uncompressed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(VESA DSC de/encoder)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(not use)</a:t>
          </a:r>
          <a:endParaRPr lang="zh-TW" altLang="en-US" sz="1100" kern="1200"/>
        </a:p>
      </dsp:txBody>
      <dsp:txXfrm>
        <a:off x="1409941" y="213344"/>
        <a:ext cx="934452" cy="829489"/>
      </dsp:txXfrm>
    </dsp:sp>
    <dsp:sp modelId="{5D3729C2-E3C6-4FEB-9A17-F2F67CB855EA}">
      <dsp:nvSpPr>
        <dsp:cNvPr id="0" name=""/>
        <dsp:cNvSpPr/>
      </dsp:nvSpPr>
      <dsp:spPr>
        <a:xfrm>
          <a:off x="2468807" y="404641"/>
          <a:ext cx="209045" cy="244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2468807" y="453550"/>
        <a:ext cx="146332" cy="146726"/>
      </dsp:txXfrm>
    </dsp:sp>
    <dsp:sp modelId="{33E87E00-D73F-4707-B12C-8E7C36E14692}">
      <dsp:nvSpPr>
        <dsp:cNvPr id="0" name=""/>
        <dsp:cNvSpPr/>
      </dsp:nvSpPr>
      <dsp:spPr>
        <a:xfrm>
          <a:off x="2764627" y="187537"/>
          <a:ext cx="986066" cy="88110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de/encryption HDCP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(not yet)</a:t>
          </a:r>
          <a:endParaRPr lang="zh-TW" altLang="en-US" sz="1100" kern="1200"/>
        </a:p>
      </dsp:txBody>
      <dsp:txXfrm>
        <a:off x="2790434" y="213344"/>
        <a:ext cx="934452" cy="829489"/>
      </dsp:txXfrm>
    </dsp:sp>
    <dsp:sp modelId="{356C2364-73BA-40CD-A190-E84DEB6EDEC6}">
      <dsp:nvSpPr>
        <dsp:cNvPr id="0" name=""/>
        <dsp:cNvSpPr/>
      </dsp:nvSpPr>
      <dsp:spPr>
        <a:xfrm>
          <a:off x="3849299" y="404641"/>
          <a:ext cx="209045" cy="244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3849299" y="453550"/>
        <a:ext cx="146332" cy="146726"/>
      </dsp:txXfrm>
    </dsp:sp>
    <dsp:sp modelId="{F931FAD4-6B9A-44EE-B9EB-3939FEFE85E7}">
      <dsp:nvSpPr>
        <dsp:cNvPr id="0" name=""/>
        <dsp:cNvSpPr/>
      </dsp:nvSpPr>
      <dsp:spPr>
        <a:xfrm>
          <a:off x="4145119" y="187537"/>
          <a:ext cx="986066" cy="88110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FRL de/packetizer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(16bit data)</a:t>
          </a:r>
          <a:endParaRPr lang="zh-TW" altLang="en-US" sz="1100" kern="1200"/>
        </a:p>
      </dsp:txBody>
      <dsp:txXfrm>
        <a:off x="4170926" y="213344"/>
        <a:ext cx="934452" cy="829489"/>
      </dsp:txXfrm>
    </dsp:sp>
    <dsp:sp modelId="{866B771E-A8CB-4CE4-AB8B-29BBC6F1F99E}">
      <dsp:nvSpPr>
        <dsp:cNvPr id="0" name=""/>
        <dsp:cNvSpPr/>
      </dsp:nvSpPr>
      <dsp:spPr>
        <a:xfrm>
          <a:off x="5229792" y="404641"/>
          <a:ext cx="209045" cy="244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5229792" y="453550"/>
        <a:ext cx="146332" cy="146726"/>
      </dsp:txXfrm>
    </dsp:sp>
    <dsp:sp modelId="{59E7B66E-2701-4AC6-9CE4-2F810F685578}">
      <dsp:nvSpPr>
        <dsp:cNvPr id="0" name=""/>
        <dsp:cNvSpPr/>
      </dsp:nvSpPr>
      <dsp:spPr>
        <a:xfrm>
          <a:off x="5525612" y="187537"/>
          <a:ext cx="986066" cy="88110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RS parity</a:t>
          </a:r>
          <a:r>
            <a:rPr lang="en-US" altLang="zh-TW" sz="1100" kern="1200" baseline="0"/>
            <a:t> 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 baseline="0"/>
            <a:t>generation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 baseline="0"/>
            <a:t>de/insertion</a:t>
          </a:r>
          <a:endParaRPr lang="zh-TW" altLang="en-US" sz="1100" kern="1200"/>
        </a:p>
      </dsp:txBody>
      <dsp:txXfrm>
        <a:off x="5551419" y="213344"/>
        <a:ext cx="934452" cy="829489"/>
      </dsp:txXfrm>
    </dsp:sp>
    <dsp:sp modelId="{BE34D339-74AE-4549-AD4F-BEF097B7244F}">
      <dsp:nvSpPr>
        <dsp:cNvPr id="0" name=""/>
        <dsp:cNvSpPr/>
      </dsp:nvSpPr>
      <dsp:spPr>
        <a:xfrm>
          <a:off x="6610284" y="404641"/>
          <a:ext cx="209045" cy="244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6610284" y="453550"/>
        <a:ext cx="146332" cy="146726"/>
      </dsp:txXfrm>
    </dsp:sp>
    <dsp:sp modelId="{616EA67A-EF53-4B88-B069-EC060ED3C758}">
      <dsp:nvSpPr>
        <dsp:cNvPr id="0" name=""/>
        <dsp:cNvSpPr/>
      </dsp:nvSpPr>
      <dsp:spPr>
        <a:xfrm>
          <a:off x="6906104" y="187537"/>
          <a:ext cx="986066" cy="88110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character and</a:t>
          </a:r>
          <a:r>
            <a:rPr lang="en-US" altLang="zh-TW" sz="1100" kern="1200" baseline="0"/>
            <a:t> super block</a:t>
          </a:r>
          <a:endParaRPr lang="zh-TW" altLang="en-US" sz="1100" kern="1200"/>
        </a:p>
      </dsp:txBody>
      <dsp:txXfrm>
        <a:off x="6931911" y="213344"/>
        <a:ext cx="934452" cy="829489"/>
      </dsp:txXfrm>
    </dsp:sp>
    <dsp:sp modelId="{908A92FD-8C13-4388-B5E6-E429DE4AB040}">
      <dsp:nvSpPr>
        <dsp:cNvPr id="0" name=""/>
        <dsp:cNvSpPr/>
      </dsp:nvSpPr>
      <dsp:spPr>
        <a:xfrm>
          <a:off x="7990777" y="404641"/>
          <a:ext cx="209045" cy="244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7990777" y="453550"/>
        <a:ext cx="146332" cy="146726"/>
      </dsp:txXfrm>
    </dsp:sp>
    <dsp:sp modelId="{E1FDE1E8-B4E0-42C3-8E21-DC7CBD2246D2}">
      <dsp:nvSpPr>
        <dsp:cNvPr id="0" name=""/>
        <dsp:cNvSpPr/>
      </dsp:nvSpPr>
      <dsp:spPr>
        <a:xfrm>
          <a:off x="8286597" y="187537"/>
          <a:ext cx="986066" cy="88110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de/scrambler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(16bit</a:t>
          </a:r>
          <a:r>
            <a:rPr lang="en-US" altLang="zh-TW" sz="1100" kern="1200" baseline="0"/>
            <a:t> scr data</a:t>
          </a:r>
          <a:r>
            <a:rPr lang="en-US" altLang="zh-TW" sz="1100" kern="1200"/>
            <a:t>)</a:t>
          </a:r>
          <a:endParaRPr lang="zh-TW" altLang="en-US" sz="1100" kern="1200"/>
        </a:p>
      </dsp:txBody>
      <dsp:txXfrm>
        <a:off x="8312404" y="213344"/>
        <a:ext cx="934452" cy="829489"/>
      </dsp:txXfrm>
    </dsp:sp>
    <dsp:sp modelId="{0543459F-7F46-470A-86B2-8C1727E05BD0}">
      <dsp:nvSpPr>
        <dsp:cNvPr id="0" name=""/>
        <dsp:cNvSpPr/>
      </dsp:nvSpPr>
      <dsp:spPr>
        <a:xfrm>
          <a:off x="9371269" y="404641"/>
          <a:ext cx="209045" cy="244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9371269" y="453550"/>
        <a:ext cx="146332" cy="146726"/>
      </dsp:txXfrm>
    </dsp:sp>
    <dsp:sp modelId="{0F251260-19D7-4354-8406-0BDB8B2286B5}">
      <dsp:nvSpPr>
        <dsp:cNvPr id="0" name=""/>
        <dsp:cNvSpPr/>
      </dsp:nvSpPr>
      <dsp:spPr>
        <a:xfrm>
          <a:off x="9667089" y="187537"/>
          <a:ext cx="986066" cy="88110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de/encoder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(18bit data)</a:t>
          </a:r>
          <a:endParaRPr lang="zh-TW" altLang="en-US" sz="1100" kern="1200"/>
        </a:p>
      </dsp:txBody>
      <dsp:txXfrm>
        <a:off x="9692896" y="213344"/>
        <a:ext cx="934452" cy="8294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7F4019-E416-495B-916A-2D0F31D64BBD}">
      <dsp:nvSpPr>
        <dsp:cNvPr id="0" name=""/>
        <dsp:cNvSpPr/>
      </dsp:nvSpPr>
      <dsp:spPr>
        <a:xfrm>
          <a:off x="3642" y="187537"/>
          <a:ext cx="986066" cy="881103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 dirty="0"/>
            <a:t>source/sink data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 dirty="0"/>
            <a:t>(8bit</a:t>
          </a:r>
          <a:r>
            <a:rPr lang="en-US" altLang="zh-TW" sz="1100" kern="1200" baseline="0" dirty="0"/>
            <a:t> data</a:t>
          </a:r>
          <a:r>
            <a:rPr lang="en-US" altLang="zh-TW" sz="1100" kern="1200" dirty="0"/>
            <a:t>)</a:t>
          </a:r>
          <a:endParaRPr lang="zh-TW" altLang="en-US" sz="1100" kern="1200" dirty="0"/>
        </a:p>
      </dsp:txBody>
      <dsp:txXfrm>
        <a:off x="29449" y="213344"/>
        <a:ext cx="934452" cy="829489"/>
      </dsp:txXfrm>
    </dsp:sp>
    <dsp:sp modelId="{0BC7D2EF-36E5-493A-AA80-EB7CF5937F12}">
      <dsp:nvSpPr>
        <dsp:cNvPr id="0" name=""/>
        <dsp:cNvSpPr/>
      </dsp:nvSpPr>
      <dsp:spPr>
        <a:xfrm>
          <a:off x="1088315" y="404641"/>
          <a:ext cx="209045" cy="244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1088315" y="453550"/>
        <a:ext cx="146332" cy="146726"/>
      </dsp:txXfrm>
    </dsp:sp>
    <dsp:sp modelId="{09B3415B-C541-451D-B0A6-0E601F015199}">
      <dsp:nvSpPr>
        <dsp:cNvPr id="0" name=""/>
        <dsp:cNvSpPr/>
      </dsp:nvSpPr>
      <dsp:spPr>
        <a:xfrm>
          <a:off x="1384134" y="187537"/>
          <a:ext cx="986066" cy="881103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 dirty="0"/>
            <a:t>uncompressed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 dirty="0"/>
            <a:t>(VESA DSC de/encoder)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 dirty="0"/>
            <a:t>(not use)</a:t>
          </a:r>
          <a:endParaRPr lang="zh-TW" altLang="en-US" sz="1100" kern="1200" dirty="0"/>
        </a:p>
      </dsp:txBody>
      <dsp:txXfrm>
        <a:off x="1409941" y="213344"/>
        <a:ext cx="934452" cy="829489"/>
      </dsp:txXfrm>
    </dsp:sp>
    <dsp:sp modelId="{5D3729C2-E3C6-4FEB-9A17-F2F67CB855EA}">
      <dsp:nvSpPr>
        <dsp:cNvPr id="0" name=""/>
        <dsp:cNvSpPr/>
      </dsp:nvSpPr>
      <dsp:spPr>
        <a:xfrm>
          <a:off x="2468807" y="404641"/>
          <a:ext cx="209045" cy="244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2468807" y="453550"/>
        <a:ext cx="146332" cy="146726"/>
      </dsp:txXfrm>
    </dsp:sp>
    <dsp:sp modelId="{33E87E00-D73F-4707-B12C-8E7C36E14692}">
      <dsp:nvSpPr>
        <dsp:cNvPr id="0" name=""/>
        <dsp:cNvSpPr/>
      </dsp:nvSpPr>
      <dsp:spPr>
        <a:xfrm>
          <a:off x="2764627" y="187537"/>
          <a:ext cx="986066" cy="881103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 dirty="0"/>
            <a:t>de/encryption </a:t>
          </a:r>
          <a:r>
            <a:rPr lang="en-US" altLang="zh-TW" sz="1100" kern="1200" dirty="0" smtClean="0"/>
            <a:t>HDCP</a:t>
          </a:r>
          <a:endParaRPr lang="zh-TW" altLang="en-US" sz="1100" kern="1200" dirty="0"/>
        </a:p>
      </dsp:txBody>
      <dsp:txXfrm>
        <a:off x="2790434" y="213344"/>
        <a:ext cx="934452" cy="829489"/>
      </dsp:txXfrm>
    </dsp:sp>
    <dsp:sp modelId="{356C2364-73BA-40CD-A190-E84DEB6EDEC6}">
      <dsp:nvSpPr>
        <dsp:cNvPr id="0" name=""/>
        <dsp:cNvSpPr/>
      </dsp:nvSpPr>
      <dsp:spPr>
        <a:xfrm>
          <a:off x="3849299" y="404641"/>
          <a:ext cx="209045" cy="244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3849299" y="453550"/>
        <a:ext cx="146332" cy="146726"/>
      </dsp:txXfrm>
    </dsp:sp>
    <dsp:sp modelId="{F931FAD4-6B9A-44EE-B9EB-3939FEFE85E7}">
      <dsp:nvSpPr>
        <dsp:cNvPr id="0" name=""/>
        <dsp:cNvSpPr/>
      </dsp:nvSpPr>
      <dsp:spPr>
        <a:xfrm>
          <a:off x="4145119" y="187537"/>
          <a:ext cx="986066" cy="88110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FRL de/packetizer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(16bit data)</a:t>
          </a:r>
          <a:endParaRPr lang="zh-TW" altLang="en-US" sz="1100" kern="1200"/>
        </a:p>
      </dsp:txBody>
      <dsp:txXfrm>
        <a:off x="4170926" y="213344"/>
        <a:ext cx="934452" cy="829489"/>
      </dsp:txXfrm>
    </dsp:sp>
    <dsp:sp modelId="{866B771E-A8CB-4CE4-AB8B-29BBC6F1F99E}">
      <dsp:nvSpPr>
        <dsp:cNvPr id="0" name=""/>
        <dsp:cNvSpPr/>
      </dsp:nvSpPr>
      <dsp:spPr>
        <a:xfrm>
          <a:off x="5229792" y="404641"/>
          <a:ext cx="209045" cy="244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5229792" y="453550"/>
        <a:ext cx="146332" cy="146726"/>
      </dsp:txXfrm>
    </dsp:sp>
    <dsp:sp modelId="{59E7B66E-2701-4AC6-9CE4-2F810F685578}">
      <dsp:nvSpPr>
        <dsp:cNvPr id="0" name=""/>
        <dsp:cNvSpPr/>
      </dsp:nvSpPr>
      <dsp:spPr>
        <a:xfrm>
          <a:off x="5525612" y="187537"/>
          <a:ext cx="986066" cy="88110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RS parity</a:t>
          </a:r>
          <a:r>
            <a:rPr lang="en-US" altLang="zh-TW" sz="1100" kern="1200" baseline="0"/>
            <a:t> 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 baseline="0"/>
            <a:t>generation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 baseline="0"/>
            <a:t>de/insertion</a:t>
          </a:r>
          <a:endParaRPr lang="zh-TW" altLang="en-US" sz="1100" kern="1200"/>
        </a:p>
      </dsp:txBody>
      <dsp:txXfrm>
        <a:off x="5551419" y="213344"/>
        <a:ext cx="934452" cy="829489"/>
      </dsp:txXfrm>
    </dsp:sp>
    <dsp:sp modelId="{BE34D339-74AE-4549-AD4F-BEF097B7244F}">
      <dsp:nvSpPr>
        <dsp:cNvPr id="0" name=""/>
        <dsp:cNvSpPr/>
      </dsp:nvSpPr>
      <dsp:spPr>
        <a:xfrm>
          <a:off x="6610284" y="404641"/>
          <a:ext cx="209045" cy="244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6610284" y="453550"/>
        <a:ext cx="146332" cy="146726"/>
      </dsp:txXfrm>
    </dsp:sp>
    <dsp:sp modelId="{616EA67A-EF53-4B88-B069-EC060ED3C758}">
      <dsp:nvSpPr>
        <dsp:cNvPr id="0" name=""/>
        <dsp:cNvSpPr/>
      </dsp:nvSpPr>
      <dsp:spPr>
        <a:xfrm>
          <a:off x="6906104" y="187537"/>
          <a:ext cx="986066" cy="88110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character and</a:t>
          </a:r>
          <a:r>
            <a:rPr lang="en-US" altLang="zh-TW" sz="1100" kern="1200" baseline="0"/>
            <a:t> super block</a:t>
          </a:r>
          <a:endParaRPr lang="zh-TW" altLang="en-US" sz="1100" kern="1200"/>
        </a:p>
      </dsp:txBody>
      <dsp:txXfrm>
        <a:off x="6931911" y="213344"/>
        <a:ext cx="934452" cy="829489"/>
      </dsp:txXfrm>
    </dsp:sp>
    <dsp:sp modelId="{908A92FD-8C13-4388-B5E6-E429DE4AB040}">
      <dsp:nvSpPr>
        <dsp:cNvPr id="0" name=""/>
        <dsp:cNvSpPr/>
      </dsp:nvSpPr>
      <dsp:spPr>
        <a:xfrm>
          <a:off x="7990777" y="404641"/>
          <a:ext cx="209045" cy="244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7990777" y="453550"/>
        <a:ext cx="146332" cy="146726"/>
      </dsp:txXfrm>
    </dsp:sp>
    <dsp:sp modelId="{E1FDE1E8-B4E0-42C3-8E21-DC7CBD2246D2}">
      <dsp:nvSpPr>
        <dsp:cNvPr id="0" name=""/>
        <dsp:cNvSpPr/>
      </dsp:nvSpPr>
      <dsp:spPr>
        <a:xfrm>
          <a:off x="8286597" y="187537"/>
          <a:ext cx="986066" cy="88110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de/scrambler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(16bit</a:t>
          </a:r>
          <a:r>
            <a:rPr lang="en-US" altLang="zh-TW" sz="1100" kern="1200" baseline="0"/>
            <a:t> scr data</a:t>
          </a:r>
          <a:r>
            <a:rPr lang="en-US" altLang="zh-TW" sz="1100" kern="1200"/>
            <a:t>)</a:t>
          </a:r>
          <a:endParaRPr lang="zh-TW" altLang="en-US" sz="1100" kern="1200"/>
        </a:p>
      </dsp:txBody>
      <dsp:txXfrm>
        <a:off x="8312404" y="213344"/>
        <a:ext cx="934452" cy="829489"/>
      </dsp:txXfrm>
    </dsp:sp>
    <dsp:sp modelId="{0543459F-7F46-470A-86B2-8C1727E05BD0}">
      <dsp:nvSpPr>
        <dsp:cNvPr id="0" name=""/>
        <dsp:cNvSpPr/>
      </dsp:nvSpPr>
      <dsp:spPr>
        <a:xfrm>
          <a:off x="9371269" y="404641"/>
          <a:ext cx="209045" cy="244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900" kern="1200"/>
        </a:p>
      </dsp:txBody>
      <dsp:txXfrm>
        <a:off x="9371269" y="453550"/>
        <a:ext cx="146332" cy="146726"/>
      </dsp:txXfrm>
    </dsp:sp>
    <dsp:sp modelId="{0F251260-19D7-4354-8406-0BDB8B2286B5}">
      <dsp:nvSpPr>
        <dsp:cNvPr id="0" name=""/>
        <dsp:cNvSpPr/>
      </dsp:nvSpPr>
      <dsp:spPr>
        <a:xfrm>
          <a:off x="9667089" y="187537"/>
          <a:ext cx="986066" cy="88110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de/encoder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100" kern="1200"/>
            <a:t>(18bit data)</a:t>
          </a:r>
          <a:endParaRPr lang="zh-TW" altLang="en-US" sz="1100" kern="1200"/>
        </a:p>
      </dsp:txBody>
      <dsp:txXfrm>
        <a:off x="9692896" y="213344"/>
        <a:ext cx="934452" cy="8294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343D68-F6AF-4C39-8334-EC3B81B598FF}">
      <dsp:nvSpPr>
        <dsp:cNvPr id="0" name=""/>
        <dsp:cNvSpPr/>
      </dsp:nvSpPr>
      <dsp:spPr>
        <a:xfrm>
          <a:off x="1248727" y="49701"/>
          <a:ext cx="2385694" cy="2385694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100" kern="1200" dirty="0" smtClean="0"/>
            <a:t>Authentication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100" kern="1200" dirty="0" smtClean="0"/>
            <a:t>Protocol</a:t>
          </a:r>
          <a:endParaRPr lang="zh-TW" altLang="en-US" sz="2100" kern="1200" dirty="0"/>
        </a:p>
      </dsp:txBody>
      <dsp:txXfrm>
        <a:off x="1566820" y="467198"/>
        <a:ext cx="1749509" cy="1073562"/>
      </dsp:txXfrm>
    </dsp:sp>
    <dsp:sp modelId="{8E1DB284-D6F0-4533-960F-851EC4EC2694}">
      <dsp:nvSpPr>
        <dsp:cNvPr id="0" name=""/>
        <dsp:cNvSpPr/>
      </dsp:nvSpPr>
      <dsp:spPr>
        <a:xfrm>
          <a:off x="2109565" y="1540761"/>
          <a:ext cx="2385694" cy="2385694"/>
        </a:xfrm>
        <a:prstGeom prst="ellipse">
          <a:avLst/>
        </a:prstGeom>
        <a:solidFill>
          <a:schemeClr val="accent2">
            <a:alpha val="50000"/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100" kern="1200" dirty="0" smtClean="0"/>
            <a:t>Encryption and Decryption</a:t>
          </a:r>
          <a:endParaRPr lang="zh-TW" altLang="en-US" sz="2100" kern="1200" dirty="0"/>
        </a:p>
      </dsp:txBody>
      <dsp:txXfrm>
        <a:off x="2839190" y="2157065"/>
        <a:ext cx="1431416" cy="1312132"/>
      </dsp:txXfrm>
    </dsp:sp>
    <dsp:sp modelId="{7ED5045B-DF9C-4877-A334-D6C62D78E93E}">
      <dsp:nvSpPr>
        <dsp:cNvPr id="0" name=""/>
        <dsp:cNvSpPr/>
      </dsp:nvSpPr>
      <dsp:spPr>
        <a:xfrm>
          <a:off x="387889" y="1540761"/>
          <a:ext cx="2385694" cy="2385694"/>
        </a:xfrm>
        <a:prstGeom prst="ellipse">
          <a:avLst/>
        </a:prstGeom>
        <a:solidFill>
          <a:schemeClr val="accent2">
            <a:alpha val="50000"/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100" kern="1200" dirty="0" smtClean="0"/>
            <a:t>Renewability</a:t>
          </a:r>
          <a:endParaRPr lang="zh-TW" altLang="en-US" sz="2100" kern="1200" dirty="0"/>
        </a:p>
      </dsp:txBody>
      <dsp:txXfrm>
        <a:off x="612542" y="2157065"/>
        <a:ext cx="1431416" cy="131213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E7B66E-2701-4AC6-9CE4-2F810F685578}">
      <dsp:nvSpPr>
        <dsp:cNvPr id="0" name=""/>
        <dsp:cNvSpPr/>
      </dsp:nvSpPr>
      <dsp:spPr>
        <a:xfrm>
          <a:off x="3923" y="113415"/>
          <a:ext cx="1715577" cy="10293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 err="1" smtClean="0"/>
            <a:t>SubBytes</a:t>
          </a:r>
          <a:r>
            <a:rPr lang="en-US" altLang="zh-TW" sz="1600" kern="1200" dirty="0" smtClean="0"/>
            <a:t>()</a:t>
          </a:r>
          <a:endParaRPr lang="zh-TW" altLang="en-US" sz="1600" kern="1200" dirty="0"/>
        </a:p>
      </dsp:txBody>
      <dsp:txXfrm>
        <a:off x="34072" y="143564"/>
        <a:ext cx="1655279" cy="969048"/>
      </dsp:txXfrm>
    </dsp:sp>
    <dsp:sp modelId="{BE34D339-74AE-4549-AD4F-BEF097B7244F}">
      <dsp:nvSpPr>
        <dsp:cNvPr id="0" name=""/>
        <dsp:cNvSpPr/>
      </dsp:nvSpPr>
      <dsp:spPr>
        <a:xfrm>
          <a:off x="1891058" y="420705"/>
          <a:ext cx="363702" cy="4254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100" kern="1200"/>
        </a:p>
      </dsp:txBody>
      <dsp:txXfrm>
        <a:off x="1891058" y="505798"/>
        <a:ext cx="254591" cy="255277"/>
      </dsp:txXfrm>
    </dsp:sp>
    <dsp:sp modelId="{616EA67A-EF53-4B88-B069-EC060ED3C758}">
      <dsp:nvSpPr>
        <dsp:cNvPr id="0" name=""/>
        <dsp:cNvSpPr/>
      </dsp:nvSpPr>
      <dsp:spPr>
        <a:xfrm>
          <a:off x="2405731" y="113415"/>
          <a:ext cx="1715577" cy="10293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 err="1" smtClean="0"/>
            <a:t>ShiftRows</a:t>
          </a:r>
          <a:r>
            <a:rPr lang="en-US" altLang="zh-TW" sz="1600" kern="1200" dirty="0" smtClean="0"/>
            <a:t>()</a:t>
          </a:r>
          <a:endParaRPr lang="zh-TW" altLang="en-US" sz="1600" kern="1200" dirty="0"/>
        </a:p>
      </dsp:txBody>
      <dsp:txXfrm>
        <a:off x="2435880" y="143564"/>
        <a:ext cx="1655279" cy="969048"/>
      </dsp:txXfrm>
    </dsp:sp>
    <dsp:sp modelId="{908A92FD-8C13-4388-B5E6-E429DE4AB040}">
      <dsp:nvSpPr>
        <dsp:cNvPr id="0" name=""/>
        <dsp:cNvSpPr/>
      </dsp:nvSpPr>
      <dsp:spPr>
        <a:xfrm>
          <a:off x="4292866" y="420705"/>
          <a:ext cx="363702" cy="4254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100" kern="1200"/>
        </a:p>
      </dsp:txBody>
      <dsp:txXfrm>
        <a:off x="4292866" y="505798"/>
        <a:ext cx="254591" cy="255277"/>
      </dsp:txXfrm>
    </dsp:sp>
    <dsp:sp modelId="{E1FDE1E8-B4E0-42C3-8E21-DC7CBD2246D2}">
      <dsp:nvSpPr>
        <dsp:cNvPr id="0" name=""/>
        <dsp:cNvSpPr/>
      </dsp:nvSpPr>
      <dsp:spPr>
        <a:xfrm>
          <a:off x="4807539" y="113415"/>
          <a:ext cx="1715577" cy="10293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 err="1" smtClean="0"/>
            <a:t>MixColumns</a:t>
          </a:r>
          <a:r>
            <a:rPr lang="en-US" altLang="zh-TW" sz="1600" kern="1200" dirty="0" smtClean="0"/>
            <a:t>()</a:t>
          </a:r>
          <a:endParaRPr lang="zh-TW" altLang="en-US" sz="1600" kern="1200" dirty="0"/>
        </a:p>
      </dsp:txBody>
      <dsp:txXfrm>
        <a:off x="4837688" y="143564"/>
        <a:ext cx="1655279" cy="969048"/>
      </dsp:txXfrm>
    </dsp:sp>
    <dsp:sp modelId="{0543459F-7F46-470A-86B2-8C1727E05BD0}">
      <dsp:nvSpPr>
        <dsp:cNvPr id="0" name=""/>
        <dsp:cNvSpPr/>
      </dsp:nvSpPr>
      <dsp:spPr>
        <a:xfrm>
          <a:off x="6694674" y="420705"/>
          <a:ext cx="363702" cy="4254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100" kern="1200"/>
        </a:p>
      </dsp:txBody>
      <dsp:txXfrm>
        <a:off x="6694674" y="505798"/>
        <a:ext cx="254591" cy="255277"/>
      </dsp:txXfrm>
    </dsp:sp>
    <dsp:sp modelId="{0F251260-19D7-4354-8406-0BDB8B2286B5}">
      <dsp:nvSpPr>
        <dsp:cNvPr id="0" name=""/>
        <dsp:cNvSpPr/>
      </dsp:nvSpPr>
      <dsp:spPr>
        <a:xfrm>
          <a:off x="7209348" y="113415"/>
          <a:ext cx="1715577" cy="10293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 err="1" smtClean="0"/>
            <a:t>AddRoundKey</a:t>
          </a:r>
          <a:r>
            <a:rPr lang="en-US" altLang="zh-TW" sz="1600" kern="1200" dirty="0" smtClean="0"/>
            <a:t>()</a:t>
          </a:r>
          <a:endParaRPr lang="zh-TW" altLang="en-US" sz="1600" kern="1200" dirty="0"/>
        </a:p>
      </dsp:txBody>
      <dsp:txXfrm>
        <a:off x="7239497" y="143564"/>
        <a:ext cx="1655279" cy="9690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E7B66E-2701-4AC6-9CE4-2F810F685578}">
      <dsp:nvSpPr>
        <dsp:cNvPr id="0" name=""/>
        <dsp:cNvSpPr/>
      </dsp:nvSpPr>
      <dsp:spPr>
        <a:xfrm>
          <a:off x="3923" y="113415"/>
          <a:ext cx="1715577" cy="10293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 err="1" smtClean="0"/>
            <a:t>InvSubBytes</a:t>
          </a:r>
          <a:r>
            <a:rPr lang="en-US" altLang="zh-TW" sz="1600" kern="1200" dirty="0" smtClean="0"/>
            <a:t>()</a:t>
          </a:r>
          <a:endParaRPr lang="zh-TW" altLang="en-US" sz="1600" kern="1200" dirty="0"/>
        </a:p>
      </dsp:txBody>
      <dsp:txXfrm>
        <a:off x="34072" y="143564"/>
        <a:ext cx="1655279" cy="969048"/>
      </dsp:txXfrm>
    </dsp:sp>
    <dsp:sp modelId="{BE34D339-74AE-4549-AD4F-BEF097B7244F}">
      <dsp:nvSpPr>
        <dsp:cNvPr id="0" name=""/>
        <dsp:cNvSpPr/>
      </dsp:nvSpPr>
      <dsp:spPr>
        <a:xfrm>
          <a:off x="1891058" y="420705"/>
          <a:ext cx="363702" cy="4254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100" kern="1200"/>
        </a:p>
      </dsp:txBody>
      <dsp:txXfrm>
        <a:off x="1891058" y="505798"/>
        <a:ext cx="254591" cy="255277"/>
      </dsp:txXfrm>
    </dsp:sp>
    <dsp:sp modelId="{616EA67A-EF53-4B88-B069-EC060ED3C758}">
      <dsp:nvSpPr>
        <dsp:cNvPr id="0" name=""/>
        <dsp:cNvSpPr/>
      </dsp:nvSpPr>
      <dsp:spPr>
        <a:xfrm>
          <a:off x="2405731" y="113415"/>
          <a:ext cx="1715577" cy="10293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 err="1" smtClean="0"/>
            <a:t>InvShiftRows</a:t>
          </a:r>
          <a:r>
            <a:rPr lang="en-US" altLang="zh-TW" sz="1600" kern="1200" dirty="0" smtClean="0"/>
            <a:t>()</a:t>
          </a:r>
          <a:endParaRPr lang="zh-TW" altLang="en-US" sz="1600" kern="1200" dirty="0"/>
        </a:p>
      </dsp:txBody>
      <dsp:txXfrm>
        <a:off x="2435880" y="143564"/>
        <a:ext cx="1655279" cy="969048"/>
      </dsp:txXfrm>
    </dsp:sp>
    <dsp:sp modelId="{908A92FD-8C13-4388-B5E6-E429DE4AB040}">
      <dsp:nvSpPr>
        <dsp:cNvPr id="0" name=""/>
        <dsp:cNvSpPr/>
      </dsp:nvSpPr>
      <dsp:spPr>
        <a:xfrm>
          <a:off x="4292866" y="420705"/>
          <a:ext cx="363702" cy="4254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100" kern="1200"/>
        </a:p>
      </dsp:txBody>
      <dsp:txXfrm>
        <a:off x="4292866" y="505798"/>
        <a:ext cx="254591" cy="255277"/>
      </dsp:txXfrm>
    </dsp:sp>
    <dsp:sp modelId="{E1FDE1E8-B4E0-42C3-8E21-DC7CBD2246D2}">
      <dsp:nvSpPr>
        <dsp:cNvPr id="0" name=""/>
        <dsp:cNvSpPr/>
      </dsp:nvSpPr>
      <dsp:spPr>
        <a:xfrm>
          <a:off x="4807539" y="113415"/>
          <a:ext cx="1715577" cy="10293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 err="1" smtClean="0"/>
            <a:t>InvMixColumns</a:t>
          </a:r>
          <a:r>
            <a:rPr lang="en-US" altLang="zh-TW" sz="1600" kern="1200" dirty="0" smtClean="0"/>
            <a:t>()</a:t>
          </a:r>
          <a:endParaRPr lang="zh-TW" altLang="en-US" sz="1600" kern="1200" dirty="0"/>
        </a:p>
      </dsp:txBody>
      <dsp:txXfrm>
        <a:off x="4837688" y="143564"/>
        <a:ext cx="1655279" cy="969048"/>
      </dsp:txXfrm>
    </dsp:sp>
    <dsp:sp modelId="{0543459F-7F46-470A-86B2-8C1727E05BD0}">
      <dsp:nvSpPr>
        <dsp:cNvPr id="0" name=""/>
        <dsp:cNvSpPr/>
      </dsp:nvSpPr>
      <dsp:spPr>
        <a:xfrm>
          <a:off x="6694674" y="420705"/>
          <a:ext cx="363702" cy="4254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100" kern="1200"/>
        </a:p>
      </dsp:txBody>
      <dsp:txXfrm>
        <a:off x="6694674" y="505798"/>
        <a:ext cx="254591" cy="255277"/>
      </dsp:txXfrm>
    </dsp:sp>
    <dsp:sp modelId="{0F251260-19D7-4354-8406-0BDB8B2286B5}">
      <dsp:nvSpPr>
        <dsp:cNvPr id="0" name=""/>
        <dsp:cNvSpPr/>
      </dsp:nvSpPr>
      <dsp:spPr>
        <a:xfrm>
          <a:off x="7209348" y="113415"/>
          <a:ext cx="1715577" cy="10293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 err="1" smtClean="0"/>
            <a:t>AddRoundKey</a:t>
          </a:r>
          <a:r>
            <a:rPr lang="en-US" altLang="zh-TW" sz="1600" kern="1200" dirty="0" smtClean="0"/>
            <a:t>()</a:t>
          </a:r>
          <a:endParaRPr lang="zh-TW" altLang="en-US" sz="1600" kern="1200" dirty="0"/>
        </a:p>
      </dsp:txBody>
      <dsp:txXfrm>
        <a:off x="7239497" y="143564"/>
        <a:ext cx="1655279" cy="96904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E7B66E-2701-4AC6-9CE4-2F810F685578}">
      <dsp:nvSpPr>
        <dsp:cNvPr id="0" name=""/>
        <dsp:cNvSpPr/>
      </dsp:nvSpPr>
      <dsp:spPr>
        <a:xfrm>
          <a:off x="3923" y="113415"/>
          <a:ext cx="1715577" cy="1029346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 err="1" smtClean="0"/>
            <a:t>SubBytes</a:t>
          </a:r>
          <a:r>
            <a:rPr lang="en-US" altLang="zh-TW" sz="1600" kern="1200" dirty="0" smtClean="0"/>
            <a:t>()</a:t>
          </a:r>
          <a:endParaRPr lang="zh-TW" altLang="en-US" sz="1600" kern="1200" dirty="0"/>
        </a:p>
      </dsp:txBody>
      <dsp:txXfrm>
        <a:off x="34072" y="143564"/>
        <a:ext cx="1655279" cy="969048"/>
      </dsp:txXfrm>
    </dsp:sp>
    <dsp:sp modelId="{BE34D339-74AE-4549-AD4F-BEF097B7244F}">
      <dsp:nvSpPr>
        <dsp:cNvPr id="0" name=""/>
        <dsp:cNvSpPr/>
      </dsp:nvSpPr>
      <dsp:spPr>
        <a:xfrm>
          <a:off x="1891058" y="420705"/>
          <a:ext cx="363702" cy="4254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100" kern="1200"/>
        </a:p>
      </dsp:txBody>
      <dsp:txXfrm>
        <a:off x="1891058" y="505798"/>
        <a:ext cx="254591" cy="255277"/>
      </dsp:txXfrm>
    </dsp:sp>
    <dsp:sp modelId="{616EA67A-EF53-4B88-B069-EC060ED3C758}">
      <dsp:nvSpPr>
        <dsp:cNvPr id="0" name=""/>
        <dsp:cNvSpPr/>
      </dsp:nvSpPr>
      <dsp:spPr>
        <a:xfrm>
          <a:off x="2405731" y="113415"/>
          <a:ext cx="1715577" cy="10293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 err="1" smtClean="0"/>
            <a:t>ShiftRows</a:t>
          </a:r>
          <a:r>
            <a:rPr lang="en-US" altLang="zh-TW" sz="1600" kern="1200" dirty="0" smtClean="0"/>
            <a:t>()</a:t>
          </a:r>
          <a:endParaRPr lang="zh-TW" altLang="en-US" sz="1600" kern="1200" dirty="0"/>
        </a:p>
      </dsp:txBody>
      <dsp:txXfrm>
        <a:off x="2435880" y="143564"/>
        <a:ext cx="1655279" cy="969048"/>
      </dsp:txXfrm>
    </dsp:sp>
    <dsp:sp modelId="{908A92FD-8C13-4388-B5E6-E429DE4AB040}">
      <dsp:nvSpPr>
        <dsp:cNvPr id="0" name=""/>
        <dsp:cNvSpPr/>
      </dsp:nvSpPr>
      <dsp:spPr>
        <a:xfrm>
          <a:off x="4292866" y="420705"/>
          <a:ext cx="363702" cy="4254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100" kern="1200"/>
        </a:p>
      </dsp:txBody>
      <dsp:txXfrm>
        <a:off x="4292866" y="505798"/>
        <a:ext cx="254591" cy="255277"/>
      </dsp:txXfrm>
    </dsp:sp>
    <dsp:sp modelId="{E1FDE1E8-B4E0-42C3-8E21-DC7CBD2246D2}">
      <dsp:nvSpPr>
        <dsp:cNvPr id="0" name=""/>
        <dsp:cNvSpPr/>
      </dsp:nvSpPr>
      <dsp:spPr>
        <a:xfrm>
          <a:off x="4807539" y="113415"/>
          <a:ext cx="1715577" cy="10293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 err="1" smtClean="0"/>
            <a:t>MixColumns</a:t>
          </a:r>
          <a:r>
            <a:rPr lang="en-US" altLang="zh-TW" sz="1600" kern="1200" dirty="0" smtClean="0"/>
            <a:t>()</a:t>
          </a:r>
          <a:endParaRPr lang="zh-TW" altLang="en-US" sz="1600" kern="1200" dirty="0"/>
        </a:p>
      </dsp:txBody>
      <dsp:txXfrm>
        <a:off x="4837688" y="143564"/>
        <a:ext cx="1655279" cy="969048"/>
      </dsp:txXfrm>
    </dsp:sp>
    <dsp:sp modelId="{0543459F-7F46-470A-86B2-8C1727E05BD0}">
      <dsp:nvSpPr>
        <dsp:cNvPr id="0" name=""/>
        <dsp:cNvSpPr/>
      </dsp:nvSpPr>
      <dsp:spPr>
        <a:xfrm>
          <a:off x="6694674" y="420705"/>
          <a:ext cx="363702" cy="4254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100" kern="1200"/>
        </a:p>
      </dsp:txBody>
      <dsp:txXfrm>
        <a:off x="6694674" y="505798"/>
        <a:ext cx="254591" cy="255277"/>
      </dsp:txXfrm>
    </dsp:sp>
    <dsp:sp modelId="{0F251260-19D7-4354-8406-0BDB8B2286B5}">
      <dsp:nvSpPr>
        <dsp:cNvPr id="0" name=""/>
        <dsp:cNvSpPr/>
      </dsp:nvSpPr>
      <dsp:spPr>
        <a:xfrm>
          <a:off x="7209348" y="113415"/>
          <a:ext cx="1715577" cy="10293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 err="1" smtClean="0"/>
            <a:t>AddRoundKey</a:t>
          </a:r>
          <a:r>
            <a:rPr lang="en-US" altLang="zh-TW" sz="1600" kern="1200" dirty="0" smtClean="0"/>
            <a:t>()</a:t>
          </a:r>
          <a:endParaRPr lang="zh-TW" altLang="en-US" sz="1600" kern="1200" dirty="0"/>
        </a:p>
      </dsp:txBody>
      <dsp:txXfrm>
        <a:off x="7239497" y="143564"/>
        <a:ext cx="1655279" cy="96904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E7B66E-2701-4AC6-9CE4-2F810F685578}">
      <dsp:nvSpPr>
        <dsp:cNvPr id="0" name=""/>
        <dsp:cNvSpPr/>
      </dsp:nvSpPr>
      <dsp:spPr>
        <a:xfrm>
          <a:off x="3923" y="113415"/>
          <a:ext cx="1715577" cy="1029346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 err="1" smtClean="0"/>
            <a:t>InvSubBytes</a:t>
          </a:r>
          <a:r>
            <a:rPr lang="en-US" altLang="zh-TW" sz="1600" kern="1200" dirty="0" smtClean="0"/>
            <a:t>()</a:t>
          </a:r>
          <a:endParaRPr lang="zh-TW" altLang="en-US" sz="1600" kern="1200" dirty="0"/>
        </a:p>
      </dsp:txBody>
      <dsp:txXfrm>
        <a:off x="34072" y="143564"/>
        <a:ext cx="1655279" cy="969048"/>
      </dsp:txXfrm>
    </dsp:sp>
    <dsp:sp modelId="{BE34D339-74AE-4549-AD4F-BEF097B7244F}">
      <dsp:nvSpPr>
        <dsp:cNvPr id="0" name=""/>
        <dsp:cNvSpPr/>
      </dsp:nvSpPr>
      <dsp:spPr>
        <a:xfrm>
          <a:off x="1891058" y="420705"/>
          <a:ext cx="363702" cy="4254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100" kern="1200"/>
        </a:p>
      </dsp:txBody>
      <dsp:txXfrm>
        <a:off x="1891058" y="505798"/>
        <a:ext cx="254591" cy="255277"/>
      </dsp:txXfrm>
    </dsp:sp>
    <dsp:sp modelId="{616EA67A-EF53-4B88-B069-EC060ED3C758}">
      <dsp:nvSpPr>
        <dsp:cNvPr id="0" name=""/>
        <dsp:cNvSpPr/>
      </dsp:nvSpPr>
      <dsp:spPr>
        <a:xfrm>
          <a:off x="2405731" y="113415"/>
          <a:ext cx="1715577" cy="10293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 err="1" smtClean="0"/>
            <a:t>InvShiftRows</a:t>
          </a:r>
          <a:r>
            <a:rPr lang="en-US" altLang="zh-TW" sz="1600" kern="1200" dirty="0" smtClean="0"/>
            <a:t>()</a:t>
          </a:r>
          <a:endParaRPr lang="zh-TW" altLang="en-US" sz="1600" kern="1200" dirty="0"/>
        </a:p>
      </dsp:txBody>
      <dsp:txXfrm>
        <a:off x="2435880" y="143564"/>
        <a:ext cx="1655279" cy="969048"/>
      </dsp:txXfrm>
    </dsp:sp>
    <dsp:sp modelId="{908A92FD-8C13-4388-B5E6-E429DE4AB040}">
      <dsp:nvSpPr>
        <dsp:cNvPr id="0" name=""/>
        <dsp:cNvSpPr/>
      </dsp:nvSpPr>
      <dsp:spPr>
        <a:xfrm>
          <a:off x="4292866" y="420705"/>
          <a:ext cx="363702" cy="4254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100" kern="1200"/>
        </a:p>
      </dsp:txBody>
      <dsp:txXfrm>
        <a:off x="4292866" y="505798"/>
        <a:ext cx="254591" cy="255277"/>
      </dsp:txXfrm>
    </dsp:sp>
    <dsp:sp modelId="{E1FDE1E8-B4E0-42C3-8E21-DC7CBD2246D2}">
      <dsp:nvSpPr>
        <dsp:cNvPr id="0" name=""/>
        <dsp:cNvSpPr/>
      </dsp:nvSpPr>
      <dsp:spPr>
        <a:xfrm>
          <a:off x="4807539" y="113415"/>
          <a:ext cx="1715577" cy="10293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 err="1" smtClean="0"/>
            <a:t>InvMixColumns</a:t>
          </a:r>
          <a:r>
            <a:rPr lang="en-US" altLang="zh-TW" sz="1600" kern="1200" dirty="0" smtClean="0"/>
            <a:t>()</a:t>
          </a:r>
          <a:endParaRPr lang="zh-TW" altLang="en-US" sz="1600" kern="1200" dirty="0"/>
        </a:p>
      </dsp:txBody>
      <dsp:txXfrm>
        <a:off x="4837688" y="143564"/>
        <a:ext cx="1655279" cy="969048"/>
      </dsp:txXfrm>
    </dsp:sp>
    <dsp:sp modelId="{0543459F-7F46-470A-86B2-8C1727E05BD0}">
      <dsp:nvSpPr>
        <dsp:cNvPr id="0" name=""/>
        <dsp:cNvSpPr/>
      </dsp:nvSpPr>
      <dsp:spPr>
        <a:xfrm>
          <a:off x="6694674" y="420705"/>
          <a:ext cx="363702" cy="4254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100" kern="1200"/>
        </a:p>
      </dsp:txBody>
      <dsp:txXfrm>
        <a:off x="6694674" y="505798"/>
        <a:ext cx="254591" cy="255277"/>
      </dsp:txXfrm>
    </dsp:sp>
    <dsp:sp modelId="{0F251260-19D7-4354-8406-0BDB8B2286B5}">
      <dsp:nvSpPr>
        <dsp:cNvPr id="0" name=""/>
        <dsp:cNvSpPr/>
      </dsp:nvSpPr>
      <dsp:spPr>
        <a:xfrm>
          <a:off x="7209348" y="113415"/>
          <a:ext cx="1715577" cy="10293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 err="1" smtClean="0"/>
            <a:t>AddRoundKey</a:t>
          </a:r>
          <a:r>
            <a:rPr lang="en-US" altLang="zh-TW" sz="1600" kern="1200" dirty="0" smtClean="0"/>
            <a:t>()</a:t>
          </a:r>
          <a:endParaRPr lang="zh-TW" altLang="en-US" sz="1600" kern="1200" dirty="0"/>
        </a:p>
      </dsp:txBody>
      <dsp:txXfrm>
        <a:off x="7239497" y="143564"/>
        <a:ext cx="1655279" cy="96904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E7B66E-2701-4AC6-9CE4-2F810F685578}">
      <dsp:nvSpPr>
        <dsp:cNvPr id="0" name=""/>
        <dsp:cNvSpPr/>
      </dsp:nvSpPr>
      <dsp:spPr>
        <a:xfrm>
          <a:off x="3923" y="113415"/>
          <a:ext cx="1715577" cy="10293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 err="1" smtClean="0"/>
            <a:t>SubBytes</a:t>
          </a:r>
          <a:r>
            <a:rPr lang="en-US" altLang="zh-TW" sz="1600" kern="1200" dirty="0" smtClean="0"/>
            <a:t>()</a:t>
          </a:r>
          <a:endParaRPr lang="zh-TW" altLang="en-US" sz="1600" kern="1200" dirty="0"/>
        </a:p>
      </dsp:txBody>
      <dsp:txXfrm>
        <a:off x="34072" y="143564"/>
        <a:ext cx="1655279" cy="969048"/>
      </dsp:txXfrm>
    </dsp:sp>
    <dsp:sp modelId="{BE34D339-74AE-4549-AD4F-BEF097B7244F}">
      <dsp:nvSpPr>
        <dsp:cNvPr id="0" name=""/>
        <dsp:cNvSpPr/>
      </dsp:nvSpPr>
      <dsp:spPr>
        <a:xfrm>
          <a:off x="1891058" y="420705"/>
          <a:ext cx="363702" cy="4254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100" kern="1200"/>
        </a:p>
      </dsp:txBody>
      <dsp:txXfrm>
        <a:off x="1891058" y="505798"/>
        <a:ext cx="254591" cy="255277"/>
      </dsp:txXfrm>
    </dsp:sp>
    <dsp:sp modelId="{616EA67A-EF53-4B88-B069-EC060ED3C758}">
      <dsp:nvSpPr>
        <dsp:cNvPr id="0" name=""/>
        <dsp:cNvSpPr/>
      </dsp:nvSpPr>
      <dsp:spPr>
        <a:xfrm>
          <a:off x="2405731" y="113415"/>
          <a:ext cx="1715577" cy="1029346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 err="1" smtClean="0"/>
            <a:t>ShiftRows</a:t>
          </a:r>
          <a:r>
            <a:rPr lang="en-US" altLang="zh-TW" sz="1600" kern="1200" dirty="0" smtClean="0"/>
            <a:t>()</a:t>
          </a:r>
          <a:endParaRPr lang="zh-TW" altLang="en-US" sz="1600" kern="1200" dirty="0"/>
        </a:p>
      </dsp:txBody>
      <dsp:txXfrm>
        <a:off x="2435880" y="143564"/>
        <a:ext cx="1655279" cy="969048"/>
      </dsp:txXfrm>
    </dsp:sp>
    <dsp:sp modelId="{908A92FD-8C13-4388-B5E6-E429DE4AB040}">
      <dsp:nvSpPr>
        <dsp:cNvPr id="0" name=""/>
        <dsp:cNvSpPr/>
      </dsp:nvSpPr>
      <dsp:spPr>
        <a:xfrm>
          <a:off x="4292866" y="420705"/>
          <a:ext cx="363702" cy="4254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100" kern="1200"/>
        </a:p>
      </dsp:txBody>
      <dsp:txXfrm>
        <a:off x="4292866" y="505798"/>
        <a:ext cx="254591" cy="255277"/>
      </dsp:txXfrm>
    </dsp:sp>
    <dsp:sp modelId="{E1FDE1E8-B4E0-42C3-8E21-DC7CBD2246D2}">
      <dsp:nvSpPr>
        <dsp:cNvPr id="0" name=""/>
        <dsp:cNvSpPr/>
      </dsp:nvSpPr>
      <dsp:spPr>
        <a:xfrm>
          <a:off x="4807539" y="113415"/>
          <a:ext cx="1715577" cy="10293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 err="1" smtClean="0"/>
            <a:t>MixColumns</a:t>
          </a:r>
          <a:r>
            <a:rPr lang="en-US" altLang="zh-TW" sz="1600" kern="1200" dirty="0" smtClean="0"/>
            <a:t>()</a:t>
          </a:r>
          <a:endParaRPr lang="zh-TW" altLang="en-US" sz="1600" kern="1200" dirty="0"/>
        </a:p>
      </dsp:txBody>
      <dsp:txXfrm>
        <a:off x="4837688" y="143564"/>
        <a:ext cx="1655279" cy="969048"/>
      </dsp:txXfrm>
    </dsp:sp>
    <dsp:sp modelId="{0543459F-7F46-470A-86B2-8C1727E05BD0}">
      <dsp:nvSpPr>
        <dsp:cNvPr id="0" name=""/>
        <dsp:cNvSpPr/>
      </dsp:nvSpPr>
      <dsp:spPr>
        <a:xfrm>
          <a:off x="6694674" y="420705"/>
          <a:ext cx="363702" cy="4254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100" kern="1200"/>
        </a:p>
      </dsp:txBody>
      <dsp:txXfrm>
        <a:off x="6694674" y="505798"/>
        <a:ext cx="254591" cy="255277"/>
      </dsp:txXfrm>
    </dsp:sp>
    <dsp:sp modelId="{0F251260-19D7-4354-8406-0BDB8B2286B5}">
      <dsp:nvSpPr>
        <dsp:cNvPr id="0" name=""/>
        <dsp:cNvSpPr/>
      </dsp:nvSpPr>
      <dsp:spPr>
        <a:xfrm>
          <a:off x="7209348" y="113415"/>
          <a:ext cx="1715577" cy="10293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 err="1" smtClean="0"/>
            <a:t>AddRoundKey</a:t>
          </a:r>
          <a:r>
            <a:rPr lang="en-US" altLang="zh-TW" sz="1600" kern="1200" dirty="0" smtClean="0"/>
            <a:t>()</a:t>
          </a:r>
          <a:endParaRPr lang="zh-TW" altLang="en-US" sz="1600" kern="1200" dirty="0"/>
        </a:p>
      </dsp:txBody>
      <dsp:txXfrm>
        <a:off x="7239497" y="143564"/>
        <a:ext cx="1655279" cy="9690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B4AC58-AF75-4CCD-A702-95D939E120A8}" type="datetimeFigureOut">
              <a:rPr lang="zh-TW" altLang="en-US" smtClean="0"/>
              <a:t>2021/6/21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9F88DC-0692-4BB1-AE04-51FFEA37CE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2418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0650D0-C6C4-4C08-A1CF-93D5CC08D6C4}" type="datetimeFigureOut">
              <a:rPr lang="zh-TW" altLang="en-US" smtClean="0"/>
              <a:t>2021/6/21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CFD1-D6F7-4E66-B0ED-27C38C1872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7956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A158C-F459-4D56-9823-7A28BEFF1782}" type="datetime1">
              <a:rPr lang="zh-TW" altLang="en-US" smtClean="0"/>
              <a:t>2021/6/21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7" name="直線接點 6"/>
          <p:cNvCxnSpPr/>
          <p:nvPr userDrawn="1"/>
        </p:nvCxnSpPr>
        <p:spPr>
          <a:xfrm>
            <a:off x="0" y="6343650"/>
            <a:ext cx="12192000" cy="0"/>
          </a:xfrm>
          <a:prstGeom prst="line">
            <a:avLst/>
          </a:prstGeom>
          <a:ln w="10160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6113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8210-254C-4929-8521-6AFE61E467F0}" type="datetime1">
              <a:rPr lang="zh-TW" altLang="en-US" smtClean="0"/>
              <a:t>2021/6/21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4211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A8660-9284-4A22-9F25-011D15AD47AA}" type="datetime1">
              <a:rPr lang="zh-TW" altLang="en-US" smtClean="0"/>
              <a:t>2021/6/21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7836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3C25F-AD3E-4F44-AA25-236A57C34F8F}" type="datetimeFigureOut">
              <a:rPr lang="zh-TW" altLang="en-US" smtClean="0"/>
              <a:t>2021/6/21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76A05-04C6-4BD0-B362-E9A3CD3C6D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0005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3C25F-AD3E-4F44-AA25-236A57C34F8F}" type="datetimeFigureOut">
              <a:rPr lang="zh-TW" altLang="en-US" smtClean="0"/>
              <a:t>2021/6/21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76A05-04C6-4BD0-B362-E9A3CD3C6D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54888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3C25F-AD3E-4F44-AA25-236A57C34F8F}" type="datetimeFigureOut">
              <a:rPr lang="zh-TW" altLang="en-US" smtClean="0"/>
              <a:t>2021/6/21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76A05-04C6-4BD0-B362-E9A3CD3C6D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19809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3C25F-AD3E-4F44-AA25-236A57C34F8F}" type="datetimeFigureOut">
              <a:rPr lang="zh-TW" altLang="en-US" smtClean="0"/>
              <a:t>2021/6/21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76A05-04C6-4BD0-B362-E9A3CD3C6D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0196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3C25F-AD3E-4F44-AA25-236A57C34F8F}" type="datetimeFigureOut">
              <a:rPr lang="zh-TW" altLang="en-US" smtClean="0"/>
              <a:t>2021/6/21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76A05-04C6-4BD0-B362-E9A3CD3C6D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28177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3C25F-AD3E-4F44-AA25-236A57C34F8F}" type="datetimeFigureOut">
              <a:rPr lang="zh-TW" altLang="en-US" smtClean="0"/>
              <a:t>2021/6/21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76A05-04C6-4BD0-B362-E9A3CD3C6D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18252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3C25F-AD3E-4F44-AA25-236A57C34F8F}" type="datetimeFigureOut">
              <a:rPr lang="zh-TW" altLang="en-US" smtClean="0"/>
              <a:t>2021/6/21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76A05-04C6-4BD0-B362-E9A3CD3C6D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60931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3C25F-AD3E-4F44-AA25-236A57C34F8F}" type="datetimeFigureOut">
              <a:rPr lang="zh-TW" altLang="en-US" smtClean="0"/>
              <a:t>2021/6/21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76A05-04C6-4BD0-B362-E9A3CD3C6D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3297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EB3D2-4837-4704-8838-04C3C1F6B972}" type="datetime1">
              <a:rPr lang="zh-TW" altLang="en-US" smtClean="0"/>
              <a:t>2021/6/21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8" name="直線接點 7"/>
          <p:cNvCxnSpPr/>
          <p:nvPr userDrawn="1"/>
        </p:nvCxnSpPr>
        <p:spPr>
          <a:xfrm>
            <a:off x="0" y="1219200"/>
            <a:ext cx="12192000" cy="0"/>
          </a:xfrm>
          <a:prstGeom prst="line">
            <a:avLst/>
          </a:prstGeom>
          <a:ln w="508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2922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3C25F-AD3E-4F44-AA25-236A57C34F8F}" type="datetimeFigureOut">
              <a:rPr lang="zh-TW" altLang="en-US" smtClean="0"/>
              <a:t>2021/6/21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76A05-04C6-4BD0-B362-E9A3CD3C6D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62902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3C25F-AD3E-4F44-AA25-236A57C34F8F}" type="datetimeFigureOut">
              <a:rPr lang="zh-TW" altLang="en-US" smtClean="0"/>
              <a:t>2021/6/21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76A05-04C6-4BD0-B362-E9A3CD3C6D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05174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3C25F-AD3E-4F44-AA25-236A57C34F8F}" type="datetimeFigureOut">
              <a:rPr lang="zh-TW" altLang="en-US" smtClean="0"/>
              <a:t>2021/6/21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76A05-04C6-4BD0-B362-E9A3CD3C6D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3228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E5C6D-E1F4-455C-BD90-5A5003377092}" type="datetime1">
              <a:rPr lang="zh-TW" altLang="en-US" smtClean="0"/>
              <a:t>2021/6/21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3958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10FFF-EBFE-44F2-93E3-78904F4BCEDD}" type="datetime1">
              <a:rPr lang="zh-TW" altLang="en-US" smtClean="0"/>
              <a:t>2021/6/21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8647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66AE5-EE59-4149-B356-6FFFE28C53D2}" type="datetime1">
              <a:rPr lang="zh-TW" altLang="en-US" smtClean="0"/>
              <a:t>2021/6/21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610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9A857-C0E9-4723-BE21-96CF02DFE1ED}" type="datetime1">
              <a:rPr lang="zh-TW" altLang="en-US" smtClean="0"/>
              <a:t>2021/6/21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1302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CC1C7-4375-4770-B8F9-C8EC4F1DCF3A}" type="datetime1">
              <a:rPr lang="zh-TW" altLang="en-US" smtClean="0"/>
              <a:t>2021/6/21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0269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702F9-6A7C-4CE9-9068-B80C8024C98B}" type="datetime1">
              <a:rPr lang="zh-TW" altLang="en-US" smtClean="0"/>
              <a:t>2021/6/21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2852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53D84-4D52-4D11-AB5E-8E197C3D5D2C}" type="datetime1">
              <a:rPr lang="zh-TW" altLang="en-US" smtClean="0"/>
              <a:t>2021/6/21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9527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08F17-0CD3-44D4-80E3-F9A7E068C0FC}" type="datetime1">
              <a:rPr lang="zh-TW" altLang="en-US" smtClean="0"/>
              <a:t>2021/6/21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6195F6-F68E-456B-87A9-A5E0F36E792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534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3C25F-AD3E-4F44-AA25-236A57C34F8F}" type="datetimeFigureOut">
              <a:rPr lang="zh-TW" altLang="en-US" smtClean="0"/>
              <a:t>2021/6/21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76A05-04C6-4BD0-B362-E9A3CD3C6D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1226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17.em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1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9.xml"/><Relationship Id="rId7" Type="http://schemas.openxmlformats.org/officeDocument/2006/relationships/diagramData" Target="../diagrams/data10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11" Type="http://schemas.microsoft.com/office/2007/relationships/diagramDrawing" Target="../diagrams/drawing10.xml"/><Relationship Id="rId5" Type="http://schemas.openxmlformats.org/officeDocument/2006/relationships/diagramColors" Target="../diagrams/colors9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9.xml"/><Relationship Id="rId9" Type="http://schemas.openxmlformats.org/officeDocument/2006/relationships/diagramQuickStyle" Target="../diagrams/quickStyle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3" Type="http://schemas.openxmlformats.org/officeDocument/2006/relationships/diagramLayout" Target="../diagrams/layout11.xml"/><Relationship Id="rId7" Type="http://schemas.openxmlformats.org/officeDocument/2006/relationships/diagramData" Target="../diagrams/data12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11" Type="http://schemas.microsoft.com/office/2007/relationships/diagramDrawing" Target="../diagrams/drawing12.xml"/><Relationship Id="rId5" Type="http://schemas.openxmlformats.org/officeDocument/2006/relationships/diagramColors" Target="../diagrams/colors11.xml"/><Relationship Id="rId10" Type="http://schemas.openxmlformats.org/officeDocument/2006/relationships/diagramColors" Target="../diagrams/colors12.xml"/><Relationship Id="rId4" Type="http://schemas.openxmlformats.org/officeDocument/2006/relationships/diagramQuickStyle" Target="../diagrams/quickStyle11.xml"/><Relationship Id="rId9" Type="http://schemas.openxmlformats.org/officeDocument/2006/relationships/diagramQuickStyle" Target="../diagrams/quickStyle1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.xml"/><Relationship Id="rId3" Type="http://schemas.openxmlformats.org/officeDocument/2006/relationships/diagramLayout" Target="../diagrams/layout13.xml"/><Relationship Id="rId7" Type="http://schemas.openxmlformats.org/officeDocument/2006/relationships/diagramData" Target="../diagrams/data14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11" Type="http://schemas.microsoft.com/office/2007/relationships/diagramDrawing" Target="../diagrams/drawing14.xml"/><Relationship Id="rId5" Type="http://schemas.openxmlformats.org/officeDocument/2006/relationships/diagramColors" Target="../diagrams/colors13.xml"/><Relationship Id="rId10" Type="http://schemas.openxmlformats.org/officeDocument/2006/relationships/diagramColors" Target="../diagrams/colors14.xml"/><Relationship Id="rId4" Type="http://schemas.openxmlformats.org/officeDocument/2006/relationships/diagramQuickStyle" Target="../diagrams/quickStyle13.xml"/><Relationship Id="rId9" Type="http://schemas.openxmlformats.org/officeDocument/2006/relationships/diagramQuickStyle" Target="../diagrams/quickStyle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2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7" Type="http://schemas.openxmlformats.org/officeDocument/2006/relationships/image" Target="../media/image12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Worksheet1.xlsx"/><Relationship Id="rId5" Type="http://schemas.openxmlformats.org/officeDocument/2006/relationships/image" Target="../media/image114.png"/><Relationship Id="rId4" Type="http://schemas.openxmlformats.org/officeDocument/2006/relationships/image" Target="../media/image12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jpe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2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12" Type="http://schemas.openxmlformats.org/officeDocument/2006/relationships/image" Target="../media/image201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11" Type="http://schemas.openxmlformats.org/officeDocument/2006/relationships/image" Target="../media/image200.png"/><Relationship Id="rId5" Type="http://schemas.openxmlformats.org/officeDocument/2006/relationships/image" Target="../media/image195.png"/><Relationship Id="rId10" Type="http://schemas.openxmlformats.org/officeDocument/2006/relationships/image" Target="../media/image199.png"/><Relationship Id="rId4" Type="http://schemas.openxmlformats.org/officeDocument/2006/relationships/image" Target="../media/image194.png"/><Relationship Id="rId9" Type="http://schemas.openxmlformats.org/officeDocument/2006/relationships/image" Target="../media/image143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HDMI 2.1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Presentation: CN DV (Joanna Tsai)</a:t>
            </a:r>
          </a:p>
          <a:p>
            <a:r>
              <a:rPr lang="en-US" altLang="zh-TW" dirty="0" smtClean="0"/>
              <a:t>Date: 2021.04</a:t>
            </a:r>
            <a:endParaRPr lang="zh-TW" altLang="en-US" dirty="0"/>
          </a:p>
        </p:txBody>
      </p:sp>
      <p:pic>
        <p:nvPicPr>
          <p:cNvPr id="5122" name="Picture 2" descr="https://cnet3.cbsistatic.com/img/lLhfMvf59xXUBwLTSSaynbhQ0oI=/1092x614/2017/01/10/c24d6078-0841-4382-af15-bc5671557e30/hdmi-21-main-image-v2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924175"/>
            <a:ext cx="6818441" cy="383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圓角矩形圖說文字 4"/>
          <p:cNvSpPr/>
          <p:nvPr/>
        </p:nvSpPr>
        <p:spPr>
          <a:xfrm>
            <a:off x="3219450" y="1122363"/>
            <a:ext cx="5753100" cy="1030287"/>
          </a:xfrm>
          <a:prstGeom prst="wedgeRoundRectCallout">
            <a:avLst>
              <a:gd name="adj1" fmla="val -21274"/>
              <a:gd name="adj2" fmla="val 81880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High Definition Multimedia Interface</a:t>
            </a:r>
            <a:r>
              <a:rPr lang="zh-TW" altLang="en-US" b="1" dirty="0">
                <a:solidFill>
                  <a:schemeClr val="tx1"/>
                </a:solidFill>
              </a:rPr>
              <a:t> 高清晰多媒體</a:t>
            </a:r>
            <a:r>
              <a:rPr lang="zh-TW" altLang="en-US" b="1" dirty="0" smtClean="0">
                <a:solidFill>
                  <a:schemeClr val="tx1"/>
                </a:solidFill>
              </a:rPr>
              <a:t>介面</a:t>
            </a:r>
            <a:endParaRPr lang="zh-TW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37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FRL Channel – FRL Data Flow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146" y="2209595"/>
            <a:ext cx="7635791" cy="3486559"/>
          </a:xfrm>
          <a:prstGeom prst="rect">
            <a:avLst/>
          </a:prstGeom>
          <a:ln>
            <a:noFill/>
          </a:ln>
        </p:spPr>
      </p:pic>
      <p:sp>
        <p:nvSpPr>
          <p:cNvPr id="6" name="文字方塊 252"/>
          <p:cNvSpPr txBox="1"/>
          <p:nvPr/>
        </p:nvSpPr>
        <p:spPr>
          <a:xfrm>
            <a:off x="9918372" y="2805033"/>
            <a:ext cx="596381" cy="4367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100"/>
              <a:t>TMDS</a:t>
            </a:r>
          </a:p>
          <a:p>
            <a:pPr algn="ctr"/>
            <a:r>
              <a:rPr lang="en-US" altLang="zh-TW" sz="1100"/>
              <a:t>Stream</a:t>
            </a:r>
          </a:p>
        </p:txBody>
      </p:sp>
      <p:sp>
        <p:nvSpPr>
          <p:cNvPr id="7" name="向右箭號 6"/>
          <p:cNvSpPr/>
          <p:nvPr/>
        </p:nvSpPr>
        <p:spPr>
          <a:xfrm>
            <a:off x="8931776" y="2910841"/>
            <a:ext cx="612455" cy="154541"/>
          </a:xfrm>
          <a:prstGeom prst="rightArrow">
            <a:avLst>
              <a:gd name="adj1" fmla="val 50000"/>
              <a:gd name="adj2" fmla="val 20458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8" name="文字方塊 258"/>
          <p:cNvSpPr txBox="1"/>
          <p:nvPr/>
        </p:nvSpPr>
        <p:spPr>
          <a:xfrm>
            <a:off x="9917063" y="4623981"/>
            <a:ext cx="596381" cy="4367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100"/>
              <a:t>FRL</a:t>
            </a:r>
          </a:p>
          <a:p>
            <a:pPr algn="ctr"/>
            <a:r>
              <a:rPr lang="en-US" altLang="zh-TW" sz="1100"/>
              <a:t>Stream</a:t>
            </a:r>
          </a:p>
        </p:txBody>
      </p:sp>
      <p:sp>
        <p:nvSpPr>
          <p:cNvPr id="9" name="向右箭號 8"/>
          <p:cNvSpPr/>
          <p:nvPr/>
        </p:nvSpPr>
        <p:spPr>
          <a:xfrm>
            <a:off x="8943791" y="4716768"/>
            <a:ext cx="612455" cy="149446"/>
          </a:xfrm>
          <a:prstGeom prst="rightArrow">
            <a:avLst>
              <a:gd name="adj1" fmla="val 50000"/>
              <a:gd name="adj2" fmla="val 20458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</p:spTree>
    <p:extLst>
      <p:ext uri="{BB962C8B-B14F-4D97-AF65-F5344CB8AC3E}">
        <p14:creationId xmlns:p14="http://schemas.microsoft.com/office/powerpoint/2010/main" val="167812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Planning – HDMI 2.1 VIP Files</a:t>
            </a:r>
            <a:endParaRPr lang="zh-TW" altLang="en-US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0464958"/>
              </p:ext>
            </p:extLst>
          </p:nvPr>
        </p:nvGraphicFramePr>
        <p:xfrm>
          <a:off x="838200" y="1328430"/>
          <a:ext cx="3588183" cy="48533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88183">
                  <a:extLst>
                    <a:ext uri="{9D8B030D-6E8A-4147-A177-3AD203B41FA5}">
                      <a16:colId xmlns:a16="http://schemas.microsoft.com/office/drawing/2014/main" xmlns="" val="1417559688"/>
                    </a:ext>
                  </a:extLst>
                </a:gridCol>
              </a:tblGrid>
              <a:tr h="1120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rt_hdmi_checks.sv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694" marR="5694" marT="5694" marB="0" anchor="ctr"/>
                </a:tc>
                <a:extLst>
                  <a:ext uri="{0D108BD9-81ED-4DB2-BD59-A6C34878D82A}">
                    <a16:rowId xmlns:a16="http://schemas.microsoft.com/office/drawing/2014/main" xmlns="" val="760989785"/>
                  </a:ext>
                </a:extLst>
              </a:tr>
              <a:tr h="1120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rt_hdmi_command_checks.sv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694" marR="5694" marT="5694" marB="0" anchor="ctr"/>
                </a:tc>
                <a:extLst>
                  <a:ext uri="{0D108BD9-81ED-4DB2-BD59-A6C34878D82A}">
                    <a16:rowId xmlns:a16="http://schemas.microsoft.com/office/drawing/2014/main" xmlns="" val="2614128667"/>
                  </a:ext>
                </a:extLst>
              </a:tr>
              <a:tr h="1120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rt_hdmi_command_coverages.sv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694" marR="5694" marT="5694" marB="0" anchor="ctr"/>
                </a:tc>
                <a:extLst>
                  <a:ext uri="{0D108BD9-81ED-4DB2-BD59-A6C34878D82A}">
                    <a16:rowId xmlns:a16="http://schemas.microsoft.com/office/drawing/2014/main" xmlns="" val="3730935580"/>
                  </a:ext>
                </a:extLst>
              </a:tr>
              <a:tr h="1120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rt_hdmi_command_debug_ports.sv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694" marR="5694" marT="5694" marB="0" anchor="ctr"/>
                </a:tc>
                <a:extLst>
                  <a:ext uri="{0D108BD9-81ED-4DB2-BD59-A6C34878D82A}">
                    <a16:rowId xmlns:a16="http://schemas.microsoft.com/office/drawing/2014/main" xmlns="" val="1230754163"/>
                  </a:ext>
                </a:extLst>
              </a:tr>
              <a:tr h="1120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rt_hdmi_command_traces.sv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694" marR="5694" marT="5694" marB="0" anchor="ctr"/>
                </a:tc>
                <a:extLst>
                  <a:ext uri="{0D108BD9-81ED-4DB2-BD59-A6C34878D82A}">
                    <a16:rowId xmlns:a16="http://schemas.microsoft.com/office/drawing/2014/main" xmlns="" val="4066726426"/>
                  </a:ext>
                </a:extLst>
              </a:tr>
              <a:tr h="1120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rt_hdmi_common_pools.sv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694" marR="5694" marT="5694" marB="0" anchor="ctr"/>
                </a:tc>
                <a:extLst>
                  <a:ext uri="{0D108BD9-81ED-4DB2-BD59-A6C34878D82A}">
                    <a16:rowId xmlns:a16="http://schemas.microsoft.com/office/drawing/2014/main" xmlns="" val="3315679543"/>
                  </a:ext>
                </a:extLst>
              </a:tr>
              <a:tr h="1120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rt_hdmi_common_update_component.sv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694" marR="5694" marT="5694" marB="0" anchor="ctr"/>
                </a:tc>
                <a:extLst>
                  <a:ext uri="{0D108BD9-81ED-4DB2-BD59-A6C34878D82A}">
                    <a16:rowId xmlns:a16="http://schemas.microsoft.com/office/drawing/2014/main" xmlns="" val="1260463587"/>
                  </a:ext>
                </a:extLst>
              </a:tr>
              <a:tr h="1120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rt_hdmi_coverages.sv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694" marR="5694" marT="5694" marB="0" anchor="ctr"/>
                </a:tc>
                <a:extLst>
                  <a:ext uri="{0D108BD9-81ED-4DB2-BD59-A6C34878D82A}">
                    <a16:rowId xmlns:a16="http://schemas.microsoft.com/office/drawing/2014/main" xmlns="" val="719512931"/>
                  </a:ext>
                </a:extLst>
              </a:tr>
              <a:tr h="1120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rt_hdmi_if.sv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694" marR="5694" marT="5694" marB="0" anchor="ctr"/>
                </a:tc>
                <a:extLst>
                  <a:ext uri="{0D108BD9-81ED-4DB2-BD59-A6C34878D82A}">
                    <a16:rowId xmlns:a16="http://schemas.microsoft.com/office/drawing/2014/main" xmlns="" val="1015843071"/>
                  </a:ext>
                </a:extLst>
              </a:tr>
              <a:tr h="1120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rt_hdmi_debug_ports.sv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694" marR="5694" marT="5694" marB="0" anchor="ctr"/>
                </a:tc>
                <a:extLst>
                  <a:ext uri="{0D108BD9-81ED-4DB2-BD59-A6C34878D82A}">
                    <a16:rowId xmlns:a16="http://schemas.microsoft.com/office/drawing/2014/main" xmlns="" val="3732589847"/>
                  </a:ext>
                </a:extLst>
              </a:tr>
              <a:tr h="1120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rt_hdmi_debug_if.sv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694" marR="5694" marT="5694" marB="0" anchor="ctr"/>
                </a:tc>
                <a:extLst>
                  <a:ext uri="{0D108BD9-81ED-4DB2-BD59-A6C34878D82A}">
                    <a16:rowId xmlns:a16="http://schemas.microsoft.com/office/drawing/2014/main" xmlns="" val="42627871"/>
                  </a:ext>
                </a:extLst>
              </a:tr>
              <a:tr h="1120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rt_hdmi_monitor.sv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694" marR="5694" marT="5694" marB="0" anchor="ctr"/>
                </a:tc>
                <a:extLst>
                  <a:ext uri="{0D108BD9-81ED-4DB2-BD59-A6C34878D82A}">
                    <a16:rowId xmlns:a16="http://schemas.microsoft.com/office/drawing/2014/main" xmlns="" val="1232442537"/>
                  </a:ext>
                </a:extLst>
              </a:tr>
              <a:tr h="1120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rt_hdmi_frl_xactor.sv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694" marR="5694" marT="5694" marB="0" anchor="ctr"/>
                </a:tc>
                <a:extLst>
                  <a:ext uri="{0D108BD9-81ED-4DB2-BD59-A6C34878D82A}">
                    <a16:rowId xmlns:a16="http://schemas.microsoft.com/office/drawing/2014/main" xmlns="" val="928304566"/>
                  </a:ext>
                </a:extLst>
              </a:tr>
              <a:tr h="1120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rt_hdmi_hdcp_xactor.sv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694" marR="5694" marT="5694" marB="0" anchor="ctr"/>
                </a:tc>
                <a:extLst>
                  <a:ext uri="{0D108BD9-81ED-4DB2-BD59-A6C34878D82A}">
                    <a16:rowId xmlns:a16="http://schemas.microsoft.com/office/drawing/2014/main" xmlns="" val="2984747933"/>
                  </a:ext>
                </a:extLst>
              </a:tr>
              <a:tr h="1120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rt_hdmi_ddc_xactor.sv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694" marR="5694" marT="5694" marB="0" anchor="ctr"/>
                </a:tc>
                <a:extLst>
                  <a:ext uri="{0D108BD9-81ED-4DB2-BD59-A6C34878D82A}">
                    <a16:rowId xmlns:a16="http://schemas.microsoft.com/office/drawing/2014/main" xmlns="" val="1686921464"/>
                  </a:ext>
                </a:extLst>
              </a:tr>
              <a:tr h="1120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rt_hdmi_service.sv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694" marR="5694" marT="5694" marB="0" anchor="ctr"/>
                </a:tc>
                <a:extLst>
                  <a:ext uri="{0D108BD9-81ED-4DB2-BD59-A6C34878D82A}">
                    <a16:rowId xmlns:a16="http://schemas.microsoft.com/office/drawing/2014/main" xmlns="" val="1551491694"/>
                  </a:ext>
                </a:extLst>
              </a:tr>
              <a:tr h="1120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rt_hdmi_service_driver.sv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694" marR="5694" marT="5694" marB="0" anchor="ctr"/>
                </a:tc>
                <a:extLst>
                  <a:ext uri="{0D108BD9-81ED-4DB2-BD59-A6C34878D82A}">
                    <a16:rowId xmlns:a16="http://schemas.microsoft.com/office/drawing/2014/main" xmlns="" val="2162186436"/>
                  </a:ext>
                </a:extLst>
              </a:tr>
              <a:tr h="1120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rt_hdmi_service_sequencer.sv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694" marR="5694" marT="5694" marB="0" anchor="ctr"/>
                </a:tc>
                <a:extLst>
                  <a:ext uri="{0D108BD9-81ED-4DB2-BD59-A6C34878D82A}">
                    <a16:rowId xmlns:a16="http://schemas.microsoft.com/office/drawing/2014/main" xmlns="" val="569046996"/>
                  </a:ext>
                </a:extLst>
              </a:tr>
              <a:tr h="1120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rt_hdmi_status.sv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694" marR="5694" marT="5694" marB="0" anchor="ctr"/>
                </a:tc>
                <a:extLst>
                  <a:ext uri="{0D108BD9-81ED-4DB2-BD59-A6C34878D82A}">
                    <a16:rowId xmlns:a16="http://schemas.microsoft.com/office/drawing/2014/main" xmlns="" val="4138718554"/>
                  </a:ext>
                </a:extLst>
              </a:tr>
              <a:tr h="1120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rt_hdmi_traces.sv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694" marR="5694" marT="5694" marB="0" anchor="ctr"/>
                </a:tc>
                <a:extLst>
                  <a:ext uri="{0D108BD9-81ED-4DB2-BD59-A6C34878D82A}">
                    <a16:rowId xmlns:a16="http://schemas.microsoft.com/office/drawing/2014/main" xmlns="" val="4002949284"/>
                  </a:ext>
                </a:extLst>
              </a:tr>
              <a:tr h="1120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rt_hdmi_transaction.sv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694" marR="5694" marT="5694" marB="0" anchor="ctr"/>
                </a:tc>
                <a:extLst>
                  <a:ext uri="{0D108BD9-81ED-4DB2-BD59-A6C34878D82A}">
                    <a16:rowId xmlns:a16="http://schemas.microsoft.com/office/drawing/2014/main" xmlns="" val="3601771917"/>
                  </a:ext>
                </a:extLst>
              </a:tr>
              <a:tr h="1120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rt_hdmi_transaction_callbacks.sv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694" marR="5694" marT="5694" marB="0" anchor="ctr"/>
                </a:tc>
                <a:extLst>
                  <a:ext uri="{0D108BD9-81ED-4DB2-BD59-A6C34878D82A}">
                    <a16:rowId xmlns:a16="http://schemas.microsoft.com/office/drawing/2014/main" xmlns="" val="3547359083"/>
                  </a:ext>
                </a:extLst>
              </a:tr>
              <a:tr h="1120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rt_hdmi_transaction_driver.sv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694" marR="5694" marT="5694" marB="0" anchor="ctr"/>
                </a:tc>
                <a:extLst>
                  <a:ext uri="{0D108BD9-81ED-4DB2-BD59-A6C34878D82A}">
                    <a16:rowId xmlns:a16="http://schemas.microsoft.com/office/drawing/2014/main" xmlns="" val="802751312"/>
                  </a:ext>
                </a:extLst>
              </a:tr>
              <a:tr h="1120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rt_hdmi_transaction_exception.sv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694" marR="5694" marT="5694" marB="0" anchor="ctr"/>
                </a:tc>
                <a:extLst>
                  <a:ext uri="{0D108BD9-81ED-4DB2-BD59-A6C34878D82A}">
                    <a16:rowId xmlns:a16="http://schemas.microsoft.com/office/drawing/2014/main" xmlns="" val="3136321826"/>
                  </a:ext>
                </a:extLst>
              </a:tr>
              <a:tr h="1120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rt_hdmi_transaction_sequencer.sv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694" marR="5694" marT="5694" marB="0" anchor="ctr"/>
                </a:tc>
                <a:extLst>
                  <a:ext uri="{0D108BD9-81ED-4DB2-BD59-A6C34878D82A}">
                    <a16:rowId xmlns:a16="http://schemas.microsoft.com/office/drawing/2014/main" xmlns="" val="2194517741"/>
                  </a:ext>
                </a:extLst>
              </a:tr>
              <a:tr h="1120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rt_hdmi_vip_agent.sv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694" marR="5694" marT="5694" marB="0" anchor="ctr"/>
                </a:tc>
                <a:extLst>
                  <a:ext uri="{0D108BD9-81ED-4DB2-BD59-A6C34878D82A}">
                    <a16:rowId xmlns:a16="http://schemas.microsoft.com/office/drawing/2014/main" xmlns="" val="463705842"/>
                  </a:ext>
                </a:extLst>
              </a:tr>
              <a:tr h="1120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rt_hdmi_virtual_sequencer.sv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694" marR="5694" marT="5694" marB="0" anchor="ctr"/>
                </a:tc>
                <a:extLst>
                  <a:ext uri="{0D108BD9-81ED-4DB2-BD59-A6C34878D82A}">
                    <a16:rowId xmlns:a16="http://schemas.microsoft.com/office/drawing/2014/main" xmlns="" val="3317771331"/>
                  </a:ext>
                </a:extLst>
              </a:tr>
              <a:tr h="1120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rt_vip_hdmi_configuration.sv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694" marR="5694" marT="5694" marB="0" anchor="ctr"/>
                </a:tc>
                <a:extLst>
                  <a:ext uri="{0D108BD9-81ED-4DB2-BD59-A6C34878D82A}">
                    <a16:rowId xmlns:a16="http://schemas.microsoft.com/office/drawing/2014/main" xmlns="" val="3223527625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100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017610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Feedback – List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101</a:t>
            </a:fld>
            <a:endParaRPr lang="zh-TW" altLang="en-US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6830401"/>
              </p:ext>
            </p:extLst>
          </p:nvPr>
        </p:nvGraphicFramePr>
        <p:xfrm>
          <a:off x="838200" y="1925378"/>
          <a:ext cx="9428021" cy="400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8123">
                  <a:extLst>
                    <a:ext uri="{9D8B030D-6E8A-4147-A177-3AD203B41FA5}">
                      <a16:colId xmlns:a16="http://schemas.microsoft.com/office/drawing/2014/main" xmlns="" val="3623676392"/>
                    </a:ext>
                  </a:extLst>
                </a:gridCol>
                <a:gridCol w="3940233">
                  <a:extLst>
                    <a:ext uri="{9D8B030D-6E8A-4147-A177-3AD203B41FA5}">
                      <a16:colId xmlns:a16="http://schemas.microsoft.com/office/drawing/2014/main" xmlns="" val="1996404307"/>
                    </a:ext>
                  </a:extLst>
                </a:gridCol>
                <a:gridCol w="773083">
                  <a:extLst>
                    <a:ext uri="{9D8B030D-6E8A-4147-A177-3AD203B41FA5}">
                      <a16:colId xmlns:a16="http://schemas.microsoft.com/office/drawing/2014/main" xmlns="" val="853947528"/>
                    </a:ext>
                  </a:extLst>
                </a:gridCol>
                <a:gridCol w="706582">
                  <a:extLst>
                    <a:ext uri="{9D8B030D-6E8A-4147-A177-3AD203B41FA5}">
                      <a16:colId xmlns:a16="http://schemas.microsoft.com/office/drawing/2014/main" xmlns="" val="2140746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600" b="0" dirty="0" smtClean="0"/>
                        <a:t>Group</a:t>
                      </a:r>
                      <a:endParaRPr lang="zh-TW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b="0" dirty="0" smtClean="0"/>
                        <a:t>Item</a:t>
                      </a:r>
                      <a:endParaRPr lang="zh-TW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 smtClean="0"/>
                        <a:t>Owner</a:t>
                      </a:r>
                      <a:endParaRPr lang="zh-TW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 smtClean="0"/>
                        <a:t>Status</a:t>
                      </a:r>
                      <a:endParaRPr lang="zh-TW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086211613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altLang="zh-TW" sz="1400" b="0" dirty="0" smtClean="0"/>
                        <a:t>HDMI 2.1 Sink VIP implementation </a:t>
                      </a:r>
                      <a:endParaRPr lang="zh-TW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 smtClean="0"/>
                        <a:t>Implement HDCP 2.3 decryption</a:t>
                      </a:r>
                      <a:endParaRPr lang="zh-TW" altLang="en-US" sz="14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 smtClean="0"/>
                        <a:t>Joanna</a:t>
                      </a:r>
                      <a:endParaRPr lang="zh-TW" altLang="en-US" sz="14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 smtClean="0"/>
                        <a:t>Ongoing</a:t>
                      </a:r>
                      <a:endParaRPr lang="zh-TW" altLang="en-US" sz="1200" b="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5816544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 smtClean="0"/>
                        <a:t>List debug ports for FRL verification </a:t>
                      </a:r>
                      <a:endParaRPr lang="zh-TW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 smtClean="0"/>
                        <a:t>DD/CM</a:t>
                      </a:r>
                      <a:endParaRPr lang="zh-TW" altLang="en-US" sz="14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/>
                        <a:t>Ongoing</a:t>
                      </a:r>
                      <a:endParaRPr lang="zh-TW" altLang="en-US" sz="1200" b="0" dirty="0" smtClean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406216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 smtClean="0"/>
                        <a:t>Implement clock recovery from FRL data bit stream </a:t>
                      </a:r>
                      <a:endParaRPr lang="zh-TW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 smtClean="0"/>
                        <a:t>Ming</a:t>
                      </a:r>
                      <a:endParaRPr lang="zh-TW" altLang="en-US" sz="14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 smtClean="0"/>
                        <a:t>Done</a:t>
                      </a:r>
                      <a:endParaRPr lang="zh-TW" altLang="en-US" sz="1200" b="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3808204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altLang="zh-TW" sz="1400" b="0" dirty="0" smtClean="0"/>
                        <a:t>HDMI 2.1 check and coverage list enhanced features</a:t>
                      </a:r>
                      <a:endParaRPr lang="zh-TW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 smtClean="0"/>
                        <a:t>List the checks and coverages </a:t>
                      </a:r>
                      <a:endParaRPr lang="zh-TW" altLang="en-US" sz="14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 smtClean="0"/>
                        <a:t>Joanna</a:t>
                      </a:r>
                      <a:endParaRPr lang="zh-TW" altLang="en-US" sz="14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/>
                        <a:t>Ongoing</a:t>
                      </a:r>
                      <a:endParaRPr lang="zh-TW" altLang="en-US" sz="1200" b="0" dirty="0" smtClean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067932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 smtClean="0"/>
                        <a:t>List what DUT verification needs </a:t>
                      </a:r>
                      <a:endParaRPr lang="zh-TW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 smtClean="0"/>
                        <a:t>DD/CM</a:t>
                      </a:r>
                      <a:endParaRPr lang="zh-TW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/>
                        <a:t>Ongoing</a:t>
                      </a:r>
                      <a:endParaRPr lang="zh-TW" altLang="en-US" sz="1200" b="0" dirty="0" smtClean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3025224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Extract the related check and coverage lists from SNPS HDMI VIP manual</a:t>
                      </a:r>
                      <a:endParaRPr lang="zh-TW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 smtClean="0"/>
                        <a:t>Ming</a:t>
                      </a:r>
                      <a:endParaRPr lang="zh-TW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 smtClean="0"/>
                        <a:t>Done</a:t>
                      </a:r>
                      <a:endParaRPr lang="zh-TW" altLang="en-US" sz="1200" b="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83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Further HDMI 2.1 specification presentation</a:t>
                      </a:r>
                      <a:endParaRPr lang="zh-TW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 smtClean="0"/>
                        <a:t>6.5.6 FRL data flow metering </a:t>
                      </a:r>
                      <a:r>
                        <a:rPr lang="en-US" altLang="zh-TW" sz="1400" dirty="0" smtClean="0"/>
                        <a:t>and see how to provide this check support in VIP</a:t>
                      </a:r>
                      <a:endParaRPr lang="zh-TW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 smtClean="0"/>
                        <a:t>Joanna</a:t>
                      </a:r>
                      <a:endParaRPr lang="zh-TW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 smtClean="0"/>
                        <a:t>Done</a:t>
                      </a:r>
                      <a:endParaRPr lang="zh-TW" altLang="en-US" sz="1200" b="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5641673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Future support after HDMI 2.1 Sink adapter VIP</a:t>
                      </a:r>
                      <a:endParaRPr lang="zh-TW" altLang="zh-TW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 smtClean="0"/>
                        <a:t>HDMI 2.0 RX model support</a:t>
                      </a:r>
                      <a:endParaRPr lang="zh-TW" altLang="zh-TW" sz="14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 smtClean="0"/>
                        <a:t>Joanna</a:t>
                      </a:r>
                      <a:endParaRPr lang="zh-TW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 smtClean="0"/>
                        <a:t>TBD</a:t>
                      </a:r>
                      <a:endParaRPr lang="zh-TW" altLang="en-US" sz="1200" b="0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4183441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 smtClean="0"/>
                        <a:t>CEC channel support</a:t>
                      </a:r>
                      <a:endParaRPr lang="zh-TW" altLang="zh-TW" sz="14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 smtClean="0"/>
                        <a:t>Joanna</a:t>
                      </a:r>
                      <a:endParaRPr lang="zh-TW" altLang="en-US" sz="14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 smtClean="0"/>
                        <a:t>TBD</a:t>
                      </a:r>
                      <a:endParaRPr lang="zh-TW" altLang="en-US" sz="1200" b="0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08832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483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Feedback – </a:t>
            </a:r>
            <a:r>
              <a:rPr lang="en-US" altLang="zh-TW" dirty="0" smtClean="0"/>
              <a:t>FRL Data Flow Metering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102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362395"/>
            <a:ext cx="4495800" cy="239935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761750"/>
            <a:ext cx="4495800" cy="281087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507" y="1362395"/>
            <a:ext cx="5314782" cy="481456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507" y="6199188"/>
            <a:ext cx="4981575" cy="59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91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Feedback – FRL Data Flow Metering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103</a:t>
            </a:fld>
            <a:endParaRPr lang="zh-TW" altLang="en-US"/>
          </a:p>
        </p:txBody>
      </p:sp>
      <p:pic>
        <p:nvPicPr>
          <p:cNvPr id="1026" name="Picture 2" descr="C:\Users\user\Downloads\clk_2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4" y="1692275"/>
            <a:ext cx="6049963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user\Downloads\clk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37" y="1760538"/>
            <a:ext cx="6049963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user\Downloads\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7" y="5926138"/>
            <a:ext cx="3028950" cy="3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user\Downloads\M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7" y="6240463"/>
            <a:ext cx="3429000" cy="3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91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Feedback – </a:t>
            </a:r>
            <a:r>
              <a:rPr lang="en-US" altLang="zh-TW" sz="3200" dirty="0"/>
              <a:t>FRL Data Flow </a:t>
            </a:r>
            <a:r>
              <a:rPr lang="en-US" altLang="zh-TW" sz="3200" dirty="0" smtClean="0"/>
              <a:t>Metering (Uncompressed Video)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104</a:t>
            </a:fld>
            <a:endParaRPr lang="zh-TW" altLang="en-US"/>
          </a:p>
        </p:txBody>
      </p:sp>
      <p:pic>
        <p:nvPicPr>
          <p:cNvPr id="1027" name="Picture 3" descr="C:\Users\user\Downloads\clk_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499" y="2051905"/>
            <a:ext cx="6451601" cy="409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25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:\Users\user\Downloads\clk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01" y="1167349"/>
            <a:ext cx="4148933" cy="291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 descr="C:\Users\user\Downloads\clk_2x_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276" y="4084123"/>
            <a:ext cx="4148933" cy="289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Feedback – </a:t>
            </a:r>
            <a:r>
              <a:rPr lang="en-US" altLang="zh-TW" sz="3200" dirty="0"/>
              <a:t>FRL Data Flow Metering </a:t>
            </a:r>
            <a:r>
              <a:rPr lang="en-US" altLang="zh-TW" sz="3200" dirty="0" smtClean="0"/>
              <a:t>(Compressed </a:t>
            </a:r>
            <a:r>
              <a:rPr lang="en-US" altLang="zh-TW" sz="3200" dirty="0"/>
              <a:t>Video)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105</a:t>
            </a:fld>
            <a:endParaRPr lang="zh-TW" altLang="en-US"/>
          </a:p>
        </p:txBody>
      </p:sp>
      <p:pic>
        <p:nvPicPr>
          <p:cNvPr id="5" name="Picture 5" descr="C:\Users\user\Downloads\cl.PN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276" y="1269970"/>
            <a:ext cx="4186988" cy="287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:\Users\user\Downloads\c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58" y="4034985"/>
            <a:ext cx="4250620" cy="281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0489419" y="3822513"/>
            <a:ext cx="10294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 smtClean="0"/>
              <a:t>(High FRL rate)</a:t>
            </a:r>
            <a:endParaRPr lang="zh-TW" altLang="en-US" sz="11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0425918" y="6638108"/>
            <a:ext cx="10294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 smtClean="0"/>
              <a:t>(High FRL rate)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93933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Feedback – </a:t>
            </a:r>
            <a:r>
              <a:rPr lang="en-US" altLang="zh-TW" sz="4000" dirty="0"/>
              <a:t>FRL Data Flow Metering </a:t>
            </a:r>
            <a:r>
              <a:rPr lang="en-US" altLang="zh-TW" sz="4000" dirty="0" smtClean="0"/>
              <a:t>Computation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Both compressed and uncompressed video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106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88" y="2387600"/>
            <a:ext cx="903922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811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Feedback – Check and Coverage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107</a:t>
            </a:fld>
            <a:endParaRPr lang="zh-TW" altLang="en-US"/>
          </a:p>
        </p:txBody>
      </p:sp>
      <p:graphicFrame>
        <p:nvGraphicFramePr>
          <p:cNvPr id="6" name="內容版面配置區 5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4142746"/>
              </p:ext>
            </p:extLst>
          </p:nvPr>
        </p:nvGraphicFramePr>
        <p:xfrm>
          <a:off x="691711" y="1612900"/>
          <a:ext cx="6910827" cy="492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工作表" r:id="rId3" imgW="8115232" imgH="3781500" progId="Excel.Sheet.12">
                  <p:embed/>
                </p:oleObj>
              </mc:Choice>
              <mc:Fallback>
                <p:oleObj name="工作表" r:id="rId3" imgW="8115232" imgH="37815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1711" y="1612900"/>
                        <a:ext cx="6910827" cy="492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024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175000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Thank you.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108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350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LFSR Scrambler Example Code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109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956" y="1454688"/>
            <a:ext cx="6240088" cy="509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44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FRL Channel – Source/Sink Data Flow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11</a:t>
            </a:fld>
            <a:endParaRPr lang="zh-TW" altLang="en-US"/>
          </a:p>
        </p:txBody>
      </p:sp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4187465305"/>
              </p:ext>
            </p:extLst>
          </p:nvPr>
        </p:nvGraphicFramePr>
        <p:xfrm>
          <a:off x="767601" y="2800911"/>
          <a:ext cx="10656798" cy="1256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向左箭號 6"/>
          <p:cNvSpPr/>
          <p:nvPr/>
        </p:nvSpPr>
        <p:spPr>
          <a:xfrm>
            <a:off x="1830352" y="3508005"/>
            <a:ext cx="199083" cy="198345"/>
          </a:xfrm>
          <a:prstGeom prst="leftArrow">
            <a:avLst>
              <a:gd name="adj1" fmla="val 66249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8" name="向左箭號 7"/>
          <p:cNvSpPr/>
          <p:nvPr/>
        </p:nvSpPr>
        <p:spPr>
          <a:xfrm>
            <a:off x="3224649" y="3510437"/>
            <a:ext cx="199894" cy="198345"/>
          </a:xfrm>
          <a:prstGeom prst="leftArrow">
            <a:avLst>
              <a:gd name="adj1" fmla="val 66249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9" name="向左箭號 8"/>
          <p:cNvSpPr/>
          <p:nvPr/>
        </p:nvSpPr>
        <p:spPr>
          <a:xfrm>
            <a:off x="4588143" y="3510437"/>
            <a:ext cx="199894" cy="198345"/>
          </a:xfrm>
          <a:prstGeom prst="leftArrow">
            <a:avLst>
              <a:gd name="adj1" fmla="val 66249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10" name="向左箭號 9"/>
          <p:cNvSpPr/>
          <p:nvPr/>
        </p:nvSpPr>
        <p:spPr>
          <a:xfrm>
            <a:off x="5982440" y="3512869"/>
            <a:ext cx="199894" cy="198345"/>
          </a:xfrm>
          <a:prstGeom prst="leftArrow">
            <a:avLst>
              <a:gd name="adj1" fmla="val 66249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11" name="向左箭號 10"/>
          <p:cNvSpPr/>
          <p:nvPr/>
        </p:nvSpPr>
        <p:spPr>
          <a:xfrm>
            <a:off x="7366201" y="3508816"/>
            <a:ext cx="199893" cy="198345"/>
          </a:xfrm>
          <a:prstGeom prst="leftArrow">
            <a:avLst>
              <a:gd name="adj1" fmla="val 66249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12" name="向左箭號 11"/>
          <p:cNvSpPr/>
          <p:nvPr/>
        </p:nvSpPr>
        <p:spPr>
          <a:xfrm>
            <a:off x="8760498" y="3511248"/>
            <a:ext cx="199894" cy="198345"/>
          </a:xfrm>
          <a:prstGeom prst="leftArrow">
            <a:avLst>
              <a:gd name="adj1" fmla="val 66249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13" name="向左箭號 12"/>
          <p:cNvSpPr/>
          <p:nvPr/>
        </p:nvSpPr>
        <p:spPr>
          <a:xfrm>
            <a:off x="10138583" y="3505573"/>
            <a:ext cx="199894" cy="198345"/>
          </a:xfrm>
          <a:prstGeom prst="leftArrow">
            <a:avLst>
              <a:gd name="adj1" fmla="val 66249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</p:spTree>
    <p:extLst>
      <p:ext uri="{BB962C8B-B14F-4D97-AF65-F5344CB8AC3E}">
        <p14:creationId xmlns:p14="http://schemas.microsoft.com/office/powerpoint/2010/main" val="26241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16b18b Encoding Example Code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110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720" y="1348522"/>
            <a:ext cx="5242560" cy="530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73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RS Parity Example Code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111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2054364"/>
            <a:ext cx="7753002" cy="385208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1316" y="2561533"/>
            <a:ext cx="3702564" cy="283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3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FRL Channel – Data Transmission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24" y="1941178"/>
            <a:ext cx="5649201" cy="423578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21845"/>
            <a:ext cx="5884781" cy="434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69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FRL Channel – Data Period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14" y="2836565"/>
            <a:ext cx="3279250" cy="245849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r="1986"/>
          <a:stretch/>
        </p:blipFill>
        <p:spPr>
          <a:xfrm>
            <a:off x="5817278" y="2836565"/>
            <a:ext cx="5015143" cy="2681442"/>
          </a:xfrm>
          <a:prstGeom prst="rect">
            <a:avLst/>
          </a:prstGeom>
        </p:spPr>
      </p:pic>
      <p:sp>
        <p:nvSpPr>
          <p:cNvPr id="7" name="文字方塊 337"/>
          <p:cNvSpPr txBox="1"/>
          <p:nvPr/>
        </p:nvSpPr>
        <p:spPr>
          <a:xfrm>
            <a:off x="3537813" y="2795454"/>
            <a:ext cx="611193" cy="26456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100" dirty="0">
                <a:solidFill>
                  <a:srgbClr val="FF0000"/>
                </a:solidFill>
              </a:rPr>
              <a:t>(TMDS)</a:t>
            </a:r>
            <a:endParaRPr lang="zh-TW" altLang="en-US" sz="1100" dirty="0">
              <a:solidFill>
                <a:srgbClr val="FF0000"/>
              </a:solidFill>
            </a:endParaRPr>
          </a:p>
        </p:txBody>
      </p:sp>
      <p:sp>
        <p:nvSpPr>
          <p:cNvPr id="8" name="文字方塊 338"/>
          <p:cNvSpPr txBox="1"/>
          <p:nvPr/>
        </p:nvSpPr>
        <p:spPr>
          <a:xfrm>
            <a:off x="7630916" y="2759805"/>
            <a:ext cx="470963" cy="26456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100">
                <a:solidFill>
                  <a:srgbClr val="FF0000"/>
                </a:solidFill>
              </a:rPr>
              <a:t>(FRL)</a:t>
            </a:r>
            <a:endParaRPr lang="zh-TW" altLang="en-US" sz="11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44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FRL Channel – Source/Sink Data Flow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14</a:t>
            </a:fld>
            <a:endParaRPr lang="zh-TW" altLang="en-US"/>
          </a:p>
        </p:txBody>
      </p:sp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3613438158"/>
              </p:ext>
            </p:extLst>
          </p:nvPr>
        </p:nvGraphicFramePr>
        <p:xfrm>
          <a:off x="767601" y="2800911"/>
          <a:ext cx="10656798" cy="1256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向左箭號 6"/>
          <p:cNvSpPr/>
          <p:nvPr/>
        </p:nvSpPr>
        <p:spPr>
          <a:xfrm>
            <a:off x="1830352" y="3508005"/>
            <a:ext cx="199083" cy="198345"/>
          </a:xfrm>
          <a:prstGeom prst="leftArrow">
            <a:avLst>
              <a:gd name="adj1" fmla="val 66249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8" name="向左箭號 7"/>
          <p:cNvSpPr/>
          <p:nvPr/>
        </p:nvSpPr>
        <p:spPr>
          <a:xfrm>
            <a:off x="3224649" y="3510437"/>
            <a:ext cx="199894" cy="198345"/>
          </a:xfrm>
          <a:prstGeom prst="leftArrow">
            <a:avLst>
              <a:gd name="adj1" fmla="val 66249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9" name="向左箭號 8"/>
          <p:cNvSpPr/>
          <p:nvPr/>
        </p:nvSpPr>
        <p:spPr>
          <a:xfrm>
            <a:off x="4588143" y="3510437"/>
            <a:ext cx="199894" cy="198345"/>
          </a:xfrm>
          <a:prstGeom prst="leftArrow">
            <a:avLst>
              <a:gd name="adj1" fmla="val 66249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10" name="向左箭號 9"/>
          <p:cNvSpPr/>
          <p:nvPr/>
        </p:nvSpPr>
        <p:spPr>
          <a:xfrm>
            <a:off x="5982440" y="3512869"/>
            <a:ext cx="199894" cy="198345"/>
          </a:xfrm>
          <a:prstGeom prst="leftArrow">
            <a:avLst>
              <a:gd name="adj1" fmla="val 66249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11" name="向左箭號 10"/>
          <p:cNvSpPr/>
          <p:nvPr/>
        </p:nvSpPr>
        <p:spPr>
          <a:xfrm>
            <a:off x="7366201" y="3508816"/>
            <a:ext cx="199893" cy="198345"/>
          </a:xfrm>
          <a:prstGeom prst="leftArrow">
            <a:avLst>
              <a:gd name="adj1" fmla="val 66249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12" name="向左箭號 11"/>
          <p:cNvSpPr/>
          <p:nvPr/>
        </p:nvSpPr>
        <p:spPr>
          <a:xfrm>
            <a:off x="8760498" y="3511248"/>
            <a:ext cx="199894" cy="198345"/>
          </a:xfrm>
          <a:prstGeom prst="leftArrow">
            <a:avLst>
              <a:gd name="adj1" fmla="val 66249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13" name="向左箭號 12"/>
          <p:cNvSpPr/>
          <p:nvPr/>
        </p:nvSpPr>
        <p:spPr>
          <a:xfrm>
            <a:off x="10138583" y="3505573"/>
            <a:ext cx="199894" cy="198345"/>
          </a:xfrm>
          <a:prstGeom prst="leftArrow">
            <a:avLst>
              <a:gd name="adj1" fmla="val 66249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</p:spTree>
    <p:extLst>
      <p:ext uri="{BB962C8B-B14F-4D97-AF65-F5344CB8AC3E}">
        <p14:creationId xmlns:p14="http://schemas.microsoft.com/office/powerpoint/2010/main" val="381105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FRL Channel - VESA </a:t>
            </a:r>
            <a:r>
              <a:rPr lang="en-US" altLang="zh-TW" dirty="0"/>
              <a:t>DSC Compression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88" y="2695627"/>
            <a:ext cx="3786505" cy="4002413"/>
          </a:xfrm>
          <a:prstGeom prst="rect">
            <a:avLst/>
          </a:prstGeom>
          <a:ln>
            <a:noFill/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412" y="3150308"/>
            <a:ext cx="3685120" cy="3101975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9352" y="3150308"/>
            <a:ext cx="3650835" cy="3130722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sp>
        <p:nvSpPr>
          <p:cNvPr id="8" name="矩形 7"/>
          <p:cNvSpPr/>
          <p:nvPr/>
        </p:nvSpPr>
        <p:spPr>
          <a:xfrm>
            <a:off x="6378801" y="4976943"/>
            <a:ext cx="1698046" cy="545587"/>
          </a:xfrm>
          <a:prstGeom prst="rect">
            <a:avLst/>
          </a:prstGeom>
          <a:blipFill dpi="0" rotWithShape="1">
            <a:blip r:embed="rId5">
              <a:alphaModFix amt="51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6"/>
          <a:srcRect l="1006" r="1172"/>
          <a:stretch/>
        </p:blipFill>
        <p:spPr>
          <a:xfrm>
            <a:off x="838200" y="1444664"/>
            <a:ext cx="4794554" cy="1013125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6570" y="1559141"/>
            <a:ext cx="3400929" cy="514289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3444" y="2337364"/>
            <a:ext cx="3593466" cy="451431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</p:spTree>
    <p:extLst>
      <p:ext uri="{BB962C8B-B14F-4D97-AF65-F5344CB8AC3E}">
        <p14:creationId xmlns:p14="http://schemas.microsoft.com/office/powerpoint/2010/main" val="194041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FRL Channel – Source/Sink Data Flow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16</a:t>
            </a:fld>
            <a:endParaRPr lang="zh-TW" altLang="en-US"/>
          </a:p>
        </p:txBody>
      </p:sp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2887604370"/>
              </p:ext>
            </p:extLst>
          </p:nvPr>
        </p:nvGraphicFramePr>
        <p:xfrm>
          <a:off x="767601" y="2800911"/>
          <a:ext cx="10656798" cy="1256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向左箭號 6"/>
          <p:cNvSpPr/>
          <p:nvPr/>
        </p:nvSpPr>
        <p:spPr>
          <a:xfrm>
            <a:off x="1830352" y="3508005"/>
            <a:ext cx="199083" cy="198345"/>
          </a:xfrm>
          <a:prstGeom prst="leftArrow">
            <a:avLst>
              <a:gd name="adj1" fmla="val 66249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8" name="向左箭號 7"/>
          <p:cNvSpPr/>
          <p:nvPr/>
        </p:nvSpPr>
        <p:spPr>
          <a:xfrm>
            <a:off x="3224649" y="3510437"/>
            <a:ext cx="199894" cy="198345"/>
          </a:xfrm>
          <a:prstGeom prst="leftArrow">
            <a:avLst>
              <a:gd name="adj1" fmla="val 66249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9" name="向左箭號 8"/>
          <p:cNvSpPr/>
          <p:nvPr/>
        </p:nvSpPr>
        <p:spPr>
          <a:xfrm>
            <a:off x="4588143" y="3510437"/>
            <a:ext cx="199894" cy="198345"/>
          </a:xfrm>
          <a:prstGeom prst="leftArrow">
            <a:avLst>
              <a:gd name="adj1" fmla="val 66249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10" name="向左箭號 9"/>
          <p:cNvSpPr/>
          <p:nvPr/>
        </p:nvSpPr>
        <p:spPr>
          <a:xfrm>
            <a:off x="5982440" y="3512869"/>
            <a:ext cx="199894" cy="198345"/>
          </a:xfrm>
          <a:prstGeom prst="leftArrow">
            <a:avLst>
              <a:gd name="adj1" fmla="val 66249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11" name="向左箭號 10"/>
          <p:cNvSpPr/>
          <p:nvPr/>
        </p:nvSpPr>
        <p:spPr>
          <a:xfrm>
            <a:off x="7366201" y="3508816"/>
            <a:ext cx="199893" cy="198345"/>
          </a:xfrm>
          <a:prstGeom prst="leftArrow">
            <a:avLst>
              <a:gd name="adj1" fmla="val 66249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12" name="向左箭號 11"/>
          <p:cNvSpPr/>
          <p:nvPr/>
        </p:nvSpPr>
        <p:spPr>
          <a:xfrm>
            <a:off x="8760498" y="3511248"/>
            <a:ext cx="199894" cy="198345"/>
          </a:xfrm>
          <a:prstGeom prst="leftArrow">
            <a:avLst>
              <a:gd name="adj1" fmla="val 66249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13" name="向左箭號 12"/>
          <p:cNvSpPr/>
          <p:nvPr/>
        </p:nvSpPr>
        <p:spPr>
          <a:xfrm>
            <a:off x="10138583" y="3505573"/>
            <a:ext cx="199894" cy="198345"/>
          </a:xfrm>
          <a:prstGeom prst="leftArrow">
            <a:avLst>
              <a:gd name="adj1" fmla="val 66249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</p:spTree>
    <p:extLst>
      <p:ext uri="{BB962C8B-B14F-4D97-AF65-F5344CB8AC3E}">
        <p14:creationId xmlns:p14="http://schemas.microsoft.com/office/powerpoint/2010/main" val="249575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FRL Channel – HDCP </a:t>
            </a:r>
            <a:r>
              <a:rPr lang="en-US" altLang="zh-TW" dirty="0" smtClean="0"/>
              <a:t>Overview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5" name="圓角矩形圖說文字 4"/>
          <p:cNvSpPr/>
          <p:nvPr/>
        </p:nvSpPr>
        <p:spPr>
          <a:xfrm>
            <a:off x="5204806" y="1361861"/>
            <a:ext cx="5109903" cy="331208"/>
          </a:xfrm>
          <a:prstGeom prst="wedgeRoundRectCallout">
            <a:avLst>
              <a:gd name="adj1" fmla="val -51635"/>
              <a:gd name="adj2" fmla="val -163839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/>
                </a:solidFill>
              </a:rPr>
              <a:t>High-Bandwidth Digital Content </a:t>
            </a:r>
            <a:r>
              <a:rPr lang="en-US" altLang="zh-TW" sz="1400" b="1" dirty="0" smtClean="0">
                <a:solidFill>
                  <a:schemeClr val="tx1"/>
                </a:solidFill>
              </a:rPr>
              <a:t>Protection </a:t>
            </a:r>
            <a:r>
              <a:rPr lang="zh-TW" altLang="en-US" sz="1400" b="1" dirty="0" smtClean="0">
                <a:solidFill>
                  <a:schemeClr val="tx1"/>
                </a:solidFill>
              </a:rPr>
              <a:t>高頻</a:t>
            </a:r>
            <a:r>
              <a:rPr lang="zh-TW" altLang="en-US" sz="1400" b="1" dirty="0">
                <a:solidFill>
                  <a:schemeClr val="tx1"/>
                </a:solidFill>
              </a:rPr>
              <a:t>寬數位內容保護</a:t>
            </a:r>
          </a:p>
        </p:txBody>
      </p:sp>
      <p:pic>
        <p:nvPicPr>
          <p:cNvPr id="6" name="圖片 5" descr="HDCP_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762125"/>
            <a:ext cx="4290234" cy="220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671" y="4104413"/>
            <a:ext cx="4296287" cy="2534733"/>
          </a:xfrm>
          <a:prstGeom prst="rect">
            <a:avLst/>
          </a:prstGeom>
        </p:spPr>
      </p:pic>
      <p:graphicFrame>
        <p:nvGraphicFramePr>
          <p:cNvPr id="10" name="資料庫圖表 9"/>
          <p:cNvGraphicFramePr/>
          <p:nvPr/>
        </p:nvGraphicFramePr>
        <p:xfrm>
          <a:off x="5823759" y="2192534"/>
          <a:ext cx="4883150" cy="39761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3566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FRL Channel – HDCP Version </a:t>
            </a:r>
            <a:endParaRPr lang="zh-TW" altLang="en-US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3668776"/>
              </p:ext>
            </p:extLst>
          </p:nvPr>
        </p:nvGraphicFramePr>
        <p:xfrm>
          <a:off x="2496000" y="2554764"/>
          <a:ext cx="7200000" cy="128016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xmlns="" val="6914449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xmlns="" val="86112658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xmlns="" val="241168552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xmlns="" val="334762331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xmlns="" val="3653599357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xmlns="" val="262039768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xmlns="" val="36143694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xmlns="" val="41472895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HDMI Version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1.0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1.1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1.2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1.3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1.4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2.0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2.1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30738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HDCP Version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-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1.2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1.2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1.2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1.4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2.2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2.2/2.3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281193241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247064" y="4699000"/>
            <a:ext cx="3697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Need HDCP 2.X – HDCP 1.X Converter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876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矩形 209"/>
          <p:cNvSpPr/>
          <p:nvPr/>
        </p:nvSpPr>
        <p:spPr>
          <a:xfrm>
            <a:off x="2920005" y="6194142"/>
            <a:ext cx="6285316" cy="5381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6" name="矩形 205"/>
          <p:cNvSpPr/>
          <p:nvPr/>
        </p:nvSpPr>
        <p:spPr>
          <a:xfrm>
            <a:off x="2920005" y="5208351"/>
            <a:ext cx="6285316" cy="9885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5" name="矩形 204"/>
          <p:cNvSpPr/>
          <p:nvPr/>
        </p:nvSpPr>
        <p:spPr>
          <a:xfrm>
            <a:off x="2920005" y="4594399"/>
            <a:ext cx="6285316" cy="6177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4" name="矩形 203"/>
          <p:cNvSpPr/>
          <p:nvPr/>
        </p:nvSpPr>
        <p:spPr>
          <a:xfrm>
            <a:off x="2920005" y="1906875"/>
            <a:ext cx="6285316" cy="26913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FRL Channel – </a:t>
            </a:r>
            <a:r>
              <a:rPr lang="en-US" altLang="zh-TW" sz="4000" dirty="0" smtClean="0"/>
              <a:t>HDCP 2.x Authentication Protocol</a:t>
            </a:r>
            <a:endParaRPr lang="zh-TW" altLang="en-US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19</a:t>
            </a:fld>
            <a:endParaRPr lang="zh-TW" altLang="en-US"/>
          </a:p>
        </p:txBody>
      </p:sp>
      <p:grpSp>
        <p:nvGrpSpPr>
          <p:cNvPr id="203" name="群組 202"/>
          <p:cNvGrpSpPr/>
          <p:nvPr/>
        </p:nvGrpSpPr>
        <p:grpSpPr>
          <a:xfrm>
            <a:off x="2954523" y="1274874"/>
            <a:ext cx="6282953" cy="5497291"/>
            <a:chOff x="2822254" y="1272453"/>
            <a:chExt cx="6282953" cy="5497291"/>
          </a:xfrm>
        </p:grpSpPr>
        <p:cxnSp>
          <p:nvCxnSpPr>
            <p:cNvPr id="10" name="直線接點 9"/>
            <p:cNvCxnSpPr/>
            <p:nvPr/>
          </p:nvCxnSpPr>
          <p:spPr>
            <a:xfrm>
              <a:off x="4559301" y="1608667"/>
              <a:ext cx="0" cy="5080156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>
            <a:xfrm>
              <a:off x="7387174" y="1608667"/>
              <a:ext cx="0" cy="5080156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文字方塊 15"/>
            <p:cNvSpPr txBox="1"/>
            <p:nvPr/>
          </p:nvSpPr>
          <p:spPr>
            <a:xfrm>
              <a:off x="3820188" y="1272453"/>
              <a:ext cx="16577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>
                  <a:solidFill>
                    <a:schemeClr val="accent3"/>
                  </a:solidFill>
                </a:rPr>
                <a:t>&lt;HDCP Transmitter&gt;</a:t>
              </a:r>
              <a:endParaRPr lang="zh-TW" altLang="en-US" sz="1400" dirty="0">
                <a:solidFill>
                  <a:schemeClr val="accent3"/>
                </a:solidFill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6757065" y="1272453"/>
              <a:ext cx="14397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>
                  <a:solidFill>
                    <a:schemeClr val="accent3"/>
                  </a:solidFill>
                </a:rPr>
                <a:t>&lt;HDCP Receiver&gt;</a:t>
              </a:r>
              <a:endParaRPr lang="zh-TW" altLang="en-US" sz="1400" dirty="0">
                <a:solidFill>
                  <a:schemeClr val="accent3"/>
                </a:solidFill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5457902" y="1525294"/>
              <a:ext cx="12053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/>
                <a:t>&lt;Transaction&gt;</a:t>
              </a:r>
              <a:endParaRPr lang="zh-TW" altLang="en-US" sz="1400" dirty="0"/>
            </a:p>
          </p:txBody>
        </p:sp>
        <p:cxnSp>
          <p:nvCxnSpPr>
            <p:cNvPr id="20" name="直線單箭頭接點 19"/>
            <p:cNvCxnSpPr/>
            <p:nvPr/>
          </p:nvCxnSpPr>
          <p:spPr>
            <a:xfrm flipH="1">
              <a:off x="4554490" y="2075704"/>
              <a:ext cx="28326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線單箭頭接點 20"/>
            <p:cNvCxnSpPr/>
            <p:nvPr/>
          </p:nvCxnSpPr>
          <p:spPr>
            <a:xfrm flipH="1">
              <a:off x="4554491" y="2380503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/>
            <p:nvPr/>
          </p:nvCxnSpPr>
          <p:spPr>
            <a:xfrm>
              <a:off x="4554490" y="2699326"/>
              <a:ext cx="28326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線單箭頭接點 22"/>
            <p:cNvCxnSpPr/>
            <p:nvPr/>
          </p:nvCxnSpPr>
          <p:spPr>
            <a:xfrm flipH="1">
              <a:off x="4554490" y="3070228"/>
              <a:ext cx="28326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/>
            <p:nvPr/>
          </p:nvCxnSpPr>
          <p:spPr>
            <a:xfrm>
              <a:off x="4554491" y="3620561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/>
            <p:nvPr/>
          </p:nvCxnSpPr>
          <p:spPr>
            <a:xfrm flipH="1">
              <a:off x="4554491" y="4188913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/>
            <p:nvPr/>
          </p:nvCxnSpPr>
          <p:spPr>
            <a:xfrm flipH="1">
              <a:off x="4554491" y="4831380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線單箭頭接點 26"/>
            <p:cNvCxnSpPr/>
            <p:nvPr/>
          </p:nvCxnSpPr>
          <p:spPr>
            <a:xfrm>
              <a:off x="4554491" y="5563190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單箭頭接點 27"/>
            <p:cNvCxnSpPr/>
            <p:nvPr/>
          </p:nvCxnSpPr>
          <p:spPr>
            <a:xfrm flipH="1">
              <a:off x="4554492" y="5983854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線單箭頭接點 28"/>
            <p:cNvCxnSpPr/>
            <p:nvPr/>
          </p:nvCxnSpPr>
          <p:spPr>
            <a:xfrm>
              <a:off x="4554493" y="6538912"/>
              <a:ext cx="28326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文字方塊 29"/>
            <p:cNvSpPr txBox="1"/>
            <p:nvPr/>
          </p:nvSpPr>
          <p:spPr>
            <a:xfrm>
              <a:off x="6056341" y="1837487"/>
              <a:ext cx="7168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Hot Plug</a:t>
              </a:r>
              <a:endParaRPr lang="zh-TW" altLang="en-US" sz="1200" dirty="0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5913664" y="2109723"/>
              <a:ext cx="8659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Send EDID </a:t>
              </a:r>
              <a:endParaRPr lang="zh-TW" altLang="en-US" sz="1200" dirty="0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4750261" y="2429918"/>
              <a:ext cx="26509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Initiate HDCP Authentication : </a:t>
              </a:r>
              <a:r>
                <a:rPr lang="en-US" altLang="zh-TW" sz="1200" dirty="0" err="1" smtClean="0"/>
                <a:t>AKE_Init</a:t>
              </a:r>
              <a:endParaRPr lang="zh-TW" altLang="en-US" sz="1200" dirty="0"/>
            </a:p>
          </p:txBody>
        </p:sp>
        <p:sp>
          <p:nvSpPr>
            <p:cNvPr id="173" name="文字方塊 172"/>
            <p:cNvSpPr txBox="1"/>
            <p:nvPr/>
          </p:nvSpPr>
          <p:spPr>
            <a:xfrm>
              <a:off x="5866336" y="2790234"/>
              <a:ext cx="15348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err="1" smtClean="0"/>
                <a:t>AKE_Send_Certificate</a:t>
              </a:r>
              <a:endParaRPr lang="zh-TW" altLang="en-US" sz="1200" dirty="0"/>
            </a:p>
          </p:txBody>
        </p:sp>
        <p:sp>
          <p:nvSpPr>
            <p:cNvPr id="174" name="文字方塊 173"/>
            <p:cNvSpPr txBox="1"/>
            <p:nvPr/>
          </p:nvSpPr>
          <p:spPr>
            <a:xfrm>
              <a:off x="4576867" y="3348545"/>
              <a:ext cx="23729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Write encrypted Km : AKE (No Km)</a:t>
              </a:r>
              <a:endParaRPr lang="zh-TW" altLang="en-US" sz="1200" dirty="0"/>
            </a:p>
          </p:txBody>
        </p:sp>
        <p:sp>
          <p:nvSpPr>
            <p:cNvPr id="175" name="文字方塊 174"/>
            <p:cNvSpPr txBox="1"/>
            <p:nvPr/>
          </p:nvSpPr>
          <p:spPr>
            <a:xfrm>
              <a:off x="5377356" y="3906187"/>
              <a:ext cx="2023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Read H : </a:t>
              </a:r>
              <a:r>
                <a:rPr lang="en-US" altLang="zh-TW" sz="1200" dirty="0" err="1" smtClean="0"/>
                <a:t>AKE_Send_H_Prime</a:t>
              </a:r>
              <a:endParaRPr lang="zh-TW" altLang="en-US" sz="1200" dirty="0"/>
            </a:p>
          </p:txBody>
        </p:sp>
        <p:sp>
          <p:nvSpPr>
            <p:cNvPr id="176" name="文字方塊 175"/>
            <p:cNvSpPr txBox="1"/>
            <p:nvPr/>
          </p:nvSpPr>
          <p:spPr>
            <a:xfrm>
              <a:off x="5078621" y="4563760"/>
              <a:ext cx="23225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Read </a:t>
              </a:r>
              <a:r>
                <a:rPr lang="en-US" altLang="zh-TW" sz="1200" dirty="0" err="1" smtClean="0"/>
                <a:t>Ekh</a:t>
              </a:r>
              <a:r>
                <a:rPr lang="en-US" altLang="zh-TW" sz="1200" dirty="0" smtClean="0"/>
                <a:t> : </a:t>
              </a:r>
              <a:r>
                <a:rPr lang="en-US" altLang="zh-TW" sz="1200" dirty="0" err="1" smtClean="0"/>
                <a:t>AKE_Send_Pairing_Info</a:t>
              </a:r>
              <a:endParaRPr lang="zh-TW" altLang="en-US" sz="1200" dirty="0"/>
            </a:p>
          </p:txBody>
        </p:sp>
        <p:sp>
          <p:nvSpPr>
            <p:cNvPr id="177" name="文字方塊 176"/>
            <p:cNvSpPr txBox="1"/>
            <p:nvPr/>
          </p:nvSpPr>
          <p:spPr>
            <a:xfrm>
              <a:off x="4554490" y="5291351"/>
              <a:ext cx="21182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Initiate Locality Check – </a:t>
              </a:r>
              <a:r>
                <a:rPr lang="en-US" altLang="zh-TW" sz="1200" dirty="0" err="1" smtClean="0"/>
                <a:t>LC_Init</a:t>
              </a:r>
              <a:endParaRPr lang="zh-TW" altLang="en-US" sz="1200" dirty="0"/>
            </a:p>
          </p:txBody>
        </p:sp>
        <p:sp>
          <p:nvSpPr>
            <p:cNvPr id="178" name="文字方塊 177"/>
            <p:cNvSpPr txBox="1"/>
            <p:nvPr/>
          </p:nvSpPr>
          <p:spPr>
            <a:xfrm>
              <a:off x="5127352" y="5697477"/>
              <a:ext cx="2273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Read L-prime : </a:t>
              </a:r>
              <a:r>
                <a:rPr lang="en-US" altLang="zh-TW" sz="1200" dirty="0" err="1" smtClean="0"/>
                <a:t>LC_Send_L_Prime</a:t>
              </a:r>
              <a:r>
                <a:rPr lang="en-US" altLang="zh-TW" sz="1200" dirty="0" smtClean="0"/>
                <a:t> </a:t>
              </a:r>
              <a:endParaRPr lang="zh-TW" altLang="en-US" sz="1200" dirty="0"/>
            </a:p>
          </p:txBody>
        </p:sp>
        <p:sp>
          <p:nvSpPr>
            <p:cNvPr id="179" name="文字方塊 178"/>
            <p:cNvSpPr txBox="1"/>
            <p:nvPr/>
          </p:nvSpPr>
          <p:spPr>
            <a:xfrm>
              <a:off x="4576867" y="6264526"/>
              <a:ext cx="10713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Send SKE : </a:t>
              </a:r>
              <a:r>
                <a:rPr lang="en-US" altLang="zh-TW" sz="1200" dirty="0" err="1" smtClean="0"/>
                <a:t>Eks</a:t>
              </a:r>
              <a:endParaRPr lang="zh-TW" altLang="en-US" sz="1200" dirty="0"/>
            </a:p>
          </p:txBody>
        </p:sp>
        <p:sp>
          <p:nvSpPr>
            <p:cNvPr id="180" name="文字方塊 179"/>
            <p:cNvSpPr txBox="1"/>
            <p:nvPr/>
          </p:nvSpPr>
          <p:spPr>
            <a:xfrm>
              <a:off x="2833732" y="2836400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Verify signature on certificate w/ </a:t>
              </a:r>
              <a:r>
                <a:rPr lang="en-US" altLang="zh-TW" sz="1200" dirty="0" err="1" smtClean="0"/>
                <a:t>Kpub-tx</a:t>
              </a:r>
              <a:endParaRPr lang="zh-TW" altLang="en-US" sz="1200" dirty="0"/>
            </a:p>
          </p:txBody>
        </p:sp>
        <p:sp>
          <p:nvSpPr>
            <p:cNvPr id="181" name="文字方塊 180"/>
            <p:cNvSpPr txBox="1"/>
            <p:nvPr/>
          </p:nvSpPr>
          <p:spPr>
            <a:xfrm>
              <a:off x="2822254" y="3389728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Generate master key Km; Encrypt w/ </a:t>
              </a:r>
              <a:r>
                <a:rPr lang="en-US" altLang="zh-TW" sz="1200" dirty="0" err="1" smtClean="0"/>
                <a:t>Kpub-rx</a:t>
              </a:r>
              <a:endParaRPr lang="zh-TW" altLang="en-US" sz="1200" dirty="0"/>
            </a:p>
          </p:txBody>
        </p:sp>
        <p:sp>
          <p:nvSpPr>
            <p:cNvPr id="182" name="文字方塊 181"/>
            <p:cNvSpPr txBox="1"/>
            <p:nvPr/>
          </p:nvSpPr>
          <p:spPr>
            <a:xfrm>
              <a:off x="7378658" y="3574599"/>
              <a:ext cx="17025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/>
                <a:t>Decrypt Km w/ </a:t>
              </a:r>
              <a:r>
                <a:rPr lang="en-US" altLang="zh-TW" sz="1200" dirty="0" err="1" smtClean="0"/>
                <a:t>Kpriv</a:t>
              </a:r>
              <a:r>
                <a:rPr lang="en-US" altLang="zh-TW" sz="1200" dirty="0" smtClean="0"/>
                <a:t> Compute H-prime w/ </a:t>
              </a:r>
              <a:r>
                <a:rPr lang="en-US" altLang="zh-TW" sz="1200" dirty="0" err="1" smtClean="0"/>
                <a:t>RxCaps</a:t>
              </a:r>
              <a:r>
                <a:rPr lang="en-US" altLang="zh-TW" sz="1200" dirty="0" smtClean="0"/>
                <a:t> and </a:t>
              </a:r>
              <a:r>
                <a:rPr lang="en-US" altLang="zh-TW" sz="1200" dirty="0" err="1" smtClean="0"/>
                <a:t>TxCaps</a:t>
              </a:r>
              <a:endParaRPr lang="zh-TW" altLang="en-US" sz="1200" dirty="0"/>
            </a:p>
          </p:txBody>
        </p:sp>
        <p:sp>
          <p:nvSpPr>
            <p:cNvPr id="183" name="文字方塊 182"/>
            <p:cNvSpPr txBox="1"/>
            <p:nvPr/>
          </p:nvSpPr>
          <p:spPr>
            <a:xfrm>
              <a:off x="2842768" y="3843239"/>
              <a:ext cx="17025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Verify integrity of SRM Revocation check compute H-</a:t>
              </a:r>
              <a:r>
                <a:rPr lang="en-US" altLang="zh-TW" sz="1200" dirty="0" err="1" smtClean="0"/>
                <a:t>tx</a:t>
              </a:r>
              <a:r>
                <a:rPr lang="en-US" altLang="zh-TW" sz="1200" dirty="0" smtClean="0"/>
                <a:t> and verify H-</a:t>
              </a:r>
              <a:r>
                <a:rPr lang="en-US" altLang="zh-TW" sz="1200" dirty="0" err="1" smtClean="0"/>
                <a:t>tx</a:t>
              </a:r>
              <a:r>
                <a:rPr lang="en-US" altLang="zh-TW" sz="1200" dirty="0" smtClean="0"/>
                <a:t> w/ H-</a:t>
              </a:r>
              <a:r>
                <a:rPr lang="en-US" altLang="zh-TW" sz="1200" dirty="0" err="1" smtClean="0"/>
                <a:t>rx</a:t>
              </a:r>
              <a:endParaRPr lang="zh-TW" altLang="en-US" sz="1200" dirty="0"/>
            </a:p>
          </p:txBody>
        </p:sp>
        <p:sp>
          <p:nvSpPr>
            <p:cNvPr id="184" name="文字方塊 183"/>
            <p:cNvSpPr txBox="1"/>
            <p:nvPr/>
          </p:nvSpPr>
          <p:spPr>
            <a:xfrm>
              <a:off x="7402679" y="4595776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/>
                <a:t>Compute </a:t>
              </a:r>
              <a:r>
                <a:rPr lang="en-US" altLang="zh-TW" sz="1200" dirty="0" err="1" smtClean="0"/>
                <a:t>Ekh</a:t>
              </a:r>
              <a:r>
                <a:rPr lang="en-US" altLang="zh-TW" sz="1200" dirty="0" smtClean="0"/>
                <a:t> using master key Km</a:t>
              </a:r>
              <a:endParaRPr lang="zh-TW" altLang="en-US" sz="1200" dirty="0"/>
            </a:p>
          </p:txBody>
        </p:sp>
        <p:sp>
          <p:nvSpPr>
            <p:cNvPr id="185" name="文字方塊 184"/>
            <p:cNvSpPr txBox="1"/>
            <p:nvPr/>
          </p:nvSpPr>
          <p:spPr>
            <a:xfrm>
              <a:off x="2840442" y="4791970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Store m, Km and </a:t>
              </a:r>
              <a:r>
                <a:rPr lang="en-US" altLang="zh-TW" sz="1200" dirty="0" err="1" smtClean="0"/>
                <a:t>Ekh</a:t>
              </a:r>
              <a:r>
                <a:rPr lang="en-US" altLang="zh-TW" sz="1200" dirty="0" smtClean="0"/>
                <a:t> w/ Receiver ID</a:t>
              </a:r>
              <a:endParaRPr lang="zh-TW" altLang="en-US" sz="1200" dirty="0"/>
            </a:p>
          </p:txBody>
        </p:sp>
        <p:sp>
          <p:nvSpPr>
            <p:cNvPr id="186" name="文字方塊 185"/>
            <p:cNvSpPr txBox="1"/>
            <p:nvPr/>
          </p:nvSpPr>
          <p:spPr>
            <a:xfrm>
              <a:off x="2847704" y="5332357"/>
              <a:ext cx="17025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Set watchdog timer</a:t>
              </a:r>
              <a:endParaRPr lang="zh-TW" altLang="en-US" sz="1200" dirty="0"/>
            </a:p>
          </p:txBody>
        </p:sp>
        <p:sp>
          <p:nvSpPr>
            <p:cNvPr id="187" name="文字方塊 186"/>
            <p:cNvSpPr txBox="1"/>
            <p:nvPr/>
          </p:nvSpPr>
          <p:spPr>
            <a:xfrm>
              <a:off x="2839514" y="5758631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Compute L compare with L-prime</a:t>
              </a:r>
              <a:endParaRPr lang="zh-TW" altLang="en-US" sz="1200" dirty="0"/>
            </a:p>
          </p:txBody>
        </p:sp>
        <p:sp>
          <p:nvSpPr>
            <p:cNvPr id="188" name="文字方塊 187"/>
            <p:cNvSpPr txBox="1"/>
            <p:nvPr/>
          </p:nvSpPr>
          <p:spPr>
            <a:xfrm>
              <a:off x="2840442" y="6308079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Generate session key Ks Compute </a:t>
              </a:r>
              <a:r>
                <a:rPr lang="en-US" altLang="zh-TW" sz="1200" dirty="0" err="1" smtClean="0"/>
                <a:t>Edkey</a:t>
              </a:r>
              <a:endParaRPr lang="zh-TW" altLang="en-US" sz="1200" dirty="0"/>
            </a:p>
          </p:txBody>
        </p:sp>
        <p:sp>
          <p:nvSpPr>
            <p:cNvPr id="189" name="文字方塊 188"/>
            <p:cNvSpPr txBox="1"/>
            <p:nvPr/>
          </p:nvSpPr>
          <p:spPr>
            <a:xfrm>
              <a:off x="7387173" y="6308079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/>
                <a:t>Decrypt session key verify Ks w/ </a:t>
              </a:r>
              <a:r>
                <a:rPr lang="en-US" altLang="zh-TW" sz="1200" dirty="0" err="1" smtClean="0"/>
                <a:t>Edkey</a:t>
              </a:r>
              <a:endParaRPr lang="zh-TW" altLang="en-US" sz="1200" dirty="0"/>
            </a:p>
          </p:txBody>
        </p:sp>
        <p:cxnSp>
          <p:nvCxnSpPr>
            <p:cNvPr id="191" name="直線單箭頭接點 190"/>
            <p:cNvCxnSpPr/>
            <p:nvPr/>
          </p:nvCxnSpPr>
          <p:spPr>
            <a:xfrm>
              <a:off x="4814840" y="5563190"/>
              <a:ext cx="0" cy="420664"/>
            </a:xfrm>
            <a:prstGeom prst="straightConnector1">
              <a:avLst/>
            </a:prstGeom>
            <a:ln>
              <a:prstDash val="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3" name="矩形 192"/>
            <p:cNvSpPr/>
            <p:nvPr/>
          </p:nvSpPr>
          <p:spPr>
            <a:xfrm>
              <a:off x="4744292" y="5727478"/>
              <a:ext cx="142778" cy="788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94" name="直線單箭頭接點 193"/>
            <p:cNvCxnSpPr/>
            <p:nvPr/>
          </p:nvCxnSpPr>
          <p:spPr>
            <a:xfrm>
              <a:off x="4829818" y="3620561"/>
              <a:ext cx="0" cy="568084"/>
            </a:xfrm>
            <a:prstGeom prst="straightConnector1">
              <a:avLst/>
            </a:prstGeom>
            <a:ln>
              <a:prstDash val="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7" name="矩形 196"/>
            <p:cNvSpPr/>
            <p:nvPr/>
          </p:nvSpPr>
          <p:spPr>
            <a:xfrm>
              <a:off x="4744292" y="3841329"/>
              <a:ext cx="178223" cy="1052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98" name="直線單箭頭接點 197"/>
            <p:cNvCxnSpPr/>
            <p:nvPr/>
          </p:nvCxnSpPr>
          <p:spPr>
            <a:xfrm>
              <a:off x="4835542" y="2696714"/>
              <a:ext cx="0" cy="370518"/>
            </a:xfrm>
            <a:prstGeom prst="straightConnector1">
              <a:avLst/>
            </a:prstGeom>
            <a:ln>
              <a:prstDash val="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2" name="矩形 201"/>
            <p:cNvSpPr/>
            <p:nvPr/>
          </p:nvSpPr>
          <p:spPr>
            <a:xfrm>
              <a:off x="4783364" y="2826104"/>
              <a:ext cx="103706" cy="8949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9" name="文字方塊 198"/>
            <p:cNvSpPr txBox="1"/>
            <p:nvPr/>
          </p:nvSpPr>
          <p:spPr>
            <a:xfrm>
              <a:off x="4551727" y="2750893"/>
              <a:ext cx="62709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 smtClean="0"/>
                <a:t>&lt; 100ms</a:t>
              </a:r>
              <a:endParaRPr lang="zh-TW" altLang="en-US" sz="1000" dirty="0"/>
            </a:p>
          </p:txBody>
        </p:sp>
        <p:sp>
          <p:nvSpPr>
            <p:cNvPr id="195" name="文字方塊 194"/>
            <p:cNvSpPr txBox="1"/>
            <p:nvPr/>
          </p:nvSpPr>
          <p:spPr>
            <a:xfrm>
              <a:off x="4582343" y="3764255"/>
              <a:ext cx="5116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 smtClean="0"/>
                <a:t>&lt; 1sec</a:t>
              </a:r>
              <a:endParaRPr lang="zh-TW" altLang="en-US" sz="1000" dirty="0"/>
            </a:p>
          </p:txBody>
        </p:sp>
        <p:sp>
          <p:nvSpPr>
            <p:cNvPr id="192" name="文字方塊 191"/>
            <p:cNvSpPr txBox="1"/>
            <p:nvPr/>
          </p:nvSpPr>
          <p:spPr>
            <a:xfrm>
              <a:off x="4538892" y="5640449"/>
              <a:ext cx="5806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 smtClean="0"/>
                <a:t>&lt; 20ms</a:t>
              </a:r>
              <a:endParaRPr lang="zh-TW" altLang="en-US" sz="1000" dirty="0"/>
            </a:p>
          </p:txBody>
        </p:sp>
      </p:grpSp>
      <p:sp>
        <p:nvSpPr>
          <p:cNvPr id="57" name="文字方塊 56"/>
          <p:cNvSpPr txBox="1"/>
          <p:nvPr/>
        </p:nvSpPr>
        <p:spPr>
          <a:xfrm>
            <a:off x="267868" y="3404352"/>
            <a:ext cx="26440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 smtClean="0">
                <a:solidFill>
                  <a:schemeClr val="accent1">
                    <a:lumMod val="75000"/>
                  </a:schemeClr>
                </a:solidFill>
              </a:rPr>
              <a:t>Authentication and Key Exchange</a:t>
            </a:r>
          </a:p>
          <a:p>
            <a:pPr algn="ctr"/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en-US" altLang="zh-TW" sz="1000" b="1" baseline="-25000" dirty="0" err="1" smtClean="0">
                <a:solidFill>
                  <a:schemeClr val="accent1">
                    <a:lumMod val="75000"/>
                  </a:schemeClr>
                </a:solidFill>
              </a:rPr>
              <a:t>tx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receiver ID,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RxCaps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TxCaps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Kpub</a:t>
            </a:r>
            <a:r>
              <a:rPr lang="en-US" altLang="zh-TW" sz="1000" b="1" baseline="-25000" dirty="0" err="1" smtClean="0">
                <a:solidFill>
                  <a:schemeClr val="accent1">
                    <a:lumMod val="75000"/>
                  </a:schemeClr>
                </a:solidFill>
              </a:rPr>
              <a:t>rx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k</a:t>
            </a:r>
            <a:r>
              <a:rPr lang="en-US" altLang="zh-TW" sz="1000" b="1" baseline="-25000" dirty="0" smtClean="0">
                <a:solidFill>
                  <a:schemeClr val="accent1">
                    <a:lumMod val="75000"/>
                  </a:schemeClr>
                </a:solidFill>
              </a:rPr>
              <a:t>m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en-US" altLang="zh-TW" sz="1000" b="1" baseline="-25000" dirty="0" err="1" smtClean="0">
                <a:solidFill>
                  <a:schemeClr val="accent1">
                    <a:lumMod val="75000"/>
                  </a:schemeClr>
                </a:solidFill>
              </a:rPr>
              <a:t>kpub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en-US" altLang="zh-TW" sz="1000" b="1" baseline="-25000" dirty="0" err="1" smtClean="0">
                <a:solidFill>
                  <a:schemeClr val="accent1">
                    <a:lumMod val="75000"/>
                  </a:schemeClr>
                </a:solidFill>
              </a:rPr>
              <a:t>rx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dkey</a:t>
            </a:r>
            <a:r>
              <a:rPr lang="en-US" altLang="zh-TW" sz="1000" b="1" baseline="-25000" dirty="0" smtClean="0">
                <a:solidFill>
                  <a:schemeClr val="accent1">
                    <a:lumMod val="75000"/>
                  </a:schemeClr>
                </a:solidFill>
              </a:rPr>
              <a:t>0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dkey</a:t>
            </a:r>
            <a:r>
              <a:rPr lang="en-US" altLang="zh-TW" sz="1000" b="1" baseline="-25000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k</a:t>
            </a:r>
            <a:r>
              <a:rPr lang="en-US" altLang="zh-TW" sz="1000" b="1" baseline="-25000" dirty="0" err="1" smtClean="0">
                <a:solidFill>
                  <a:schemeClr val="accent1">
                    <a:lumMod val="75000"/>
                  </a:schemeClr>
                </a:solidFill>
              </a:rPr>
              <a:t>d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H, H’)</a:t>
            </a:r>
            <a:endParaRPr lang="zh-TW" altLang="en-US" sz="1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8" name="文字方塊 57"/>
          <p:cNvSpPr txBox="1"/>
          <p:nvPr/>
        </p:nvSpPr>
        <p:spPr>
          <a:xfrm>
            <a:off x="2219492" y="4758909"/>
            <a:ext cx="700513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accent2">
                    <a:lumMod val="75000"/>
                  </a:schemeClr>
                </a:solidFill>
              </a:rPr>
              <a:t>Pairing</a:t>
            </a:r>
          </a:p>
          <a:p>
            <a:pPr algn="ctr"/>
            <a:r>
              <a:rPr lang="en-US" altLang="zh-TW" sz="1000" b="1" dirty="0" smtClean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altLang="zh-TW" sz="1000" b="1" dirty="0" err="1" smtClean="0">
                <a:solidFill>
                  <a:schemeClr val="accent2">
                    <a:lumMod val="75000"/>
                  </a:schemeClr>
                </a:solidFill>
              </a:rPr>
              <a:t>E</a:t>
            </a:r>
            <a:r>
              <a:rPr lang="en-US" altLang="zh-TW" sz="1000" b="1" baseline="-25000" dirty="0" err="1" smtClean="0">
                <a:solidFill>
                  <a:schemeClr val="accent2">
                    <a:lumMod val="75000"/>
                  </a:schemeClr>
                </a:solidFill>
              </a:rPr>
              <a:t>kh</a:t>
            </a:r>
            <a:r>
              <a:rPr lang="en-US" altLang="zh-TW" sz="1000" b="1" dirty="0" smtClean="0">
                <a:solidFill>
                  <a:schemeClr val="accent2">
                    <a:lumMod val="75000"/>
                  </a:schemeClr>
                </a:solidFill>
              </a:rPr>
              <a:t>, m)</a:t>
            </a:r>
            <a:endParaRPr lang="zh-TW" altLang="en-US" sz="1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文字方塊 58"/>
          <p:cNvSpPr txBox="1"/>
          <p:nvPr/>
        </p:nvSpPr>
        <p:spPr>
          <a:xfrm>
            <a:off x="1685020" y="5557364"/>
            <a:ext cx="1238416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accent6">
                    <a:lumMod val="75000"/>
                  </a:schemeClr>
                </a:solidFill>
              </a:rPr>
              <a:t>Locality Check</a:t>
            </a:r>
          </a:p>
          <a:p>
            <a:pPr algn="ctr"/>
            <a:r>
              <a:rPr lang="en-US" altLang="zh-TW" sz="1000" b="1" dirty="0" smtClean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altLang="zh-TW" sz="1000" b="1" dirty="0" err="1" smtClean="0">
                <a:solidFill>
                  <a:schemeClr val="accent6">
                    <a:lumMod val="75000"/>
                  </a:schemeClr>
                </a:solidFill>
              </a:rPr>
              <a:t>r</a:t>
            </a:r>
            <a:r>
              <a:rPr lang="en-US" altLang="zh-TW" sz="1000" b="1" baseline="-25000" dirty="0" err="1" smtClean="0">
                <a:solidFill>
                  <a:schemeClr val="accent6">
                    <a:lumMod val="75000"/>
                  </a:schemeClr>
                </a:solidFill>
              </a:rPr>
              <a:t>n</a:t>
            </a:r>
            <a:r>
              <a:rPr lang="en-US" altLang="zh-TW" sz="1000" b="1" dirty="0" smtClean="0">
                <a:solidFill>
                  <a:schemeClr val="accent6">
                    <a:lumMod val="75000"/>
                  </a:schemeClr>
                </a:solidFill>
              </a:rPr>
              <a:t>, L, L’)</a:t>
            </a:r>
            <a:endParaRPr lang="zh-TW" altLang="en-US" sz="1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1148670" y="6310500"/>
            <a:ext cx="1783117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accent4">
                    <a:lumMod val="75000"/>
                  </a:schemeClr>
                </a:solidFill>
              </a:rPr>
              <a:t>Session Key Exchange</a:t>
            </a:r>
          </a:p>
          <a:p>
            <a:pPr algn="ctr"/>
            <a:r>
              <a:rPr lang="en-US" altLang="zh-TW" sz="1000" b="1" dirty="0" smtClean="0">
                <a:solidFill>
                  <a:schemeClr val="accent4">
                    <a:lumMod val="75000"/>
                  </a:schemeClr>
                </a:solidFill>
              </a:rPr>
              <a:t>(</a:t>
            </a:r>
            <a:r>
              <a:rPr lang="en-US" altLang="zh-TW" sz="1000" b="1" dirty="0" err="1" smtClean="0">
                <a:solidFill>
                  <a:schemeClr val="accent4">
                    <a:lumMod val="75000"/>
                  </a:schemeClr>
                </a:solidFill>
              </a:rPr>
              <a:t>k</a:t>
            </a:r>
            <a:r>
              <a:rPr lang="en-US" altLang="zh-TW" sz="1000" b="1" baseline="-25000" dirty="0" err="1" smtClean="0">
                <a:solidFill>
                  <a:schemeClr val="accent4">
                    <a:lumMod val="75000"/>
                  </a:schemeClr>
                </a:solidFill>
              </a:rPr>
              <a:t>s</a:t>
            </a:r>
            <a:r>
              <a:rPr lang="en-US" altLang="zh-TW" sz="1000" b="1" dirty="0" smtClean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4">
                    <a:lumMod val="75000"/>
                  </a:schemeClr>
                </a:solidFill>
              </a:rPr>
              <a:t>r</a:t>
            </a:r>
            <a:r>
              <a:rPr lang="en-US" altLang="zh-TW" sz="1000" b="1" baseline="-25000" dirty="0" err="1" smtClean="0">
                <a:solidFill>
                  <a:schemeClr val="accent4">
                    <a:lumMod val="75000"/>
                  </a:schemeClr>
                </a:solidFill>
              </a:rPr>
              <a:t>iv</a:t>
            </a:r>
            <a:r>
              <a:rPr lang="en-US" altLang="zh-TW" sz="1000" b="1" dirty="0" smtClean="0">
                <a:solidFill>
                  <a:schemeClr val="accent4">
                    <a:lumMod val="75000"/>
                  </a:schemeClr>
                </a:solidFill>
              </a:rPr>
              <a:t>, dkey</a:t>
            </a:r>
            <a:r>
              <a:rPr lang="en-US" altLang="zh-TW" sz="1000" b="1" baseline="-25000" dirty="0" smtClean="0">
                <a:solidFill>
                  <a:schemeClr val="accent4">
                    <a:lumMod val="75000"/>
                  </a:schemeClr>
                </a:solidFill>
              </a:rPr>
              <a:t>2</a:t>
            </a:r>
            <a:r>
              <a:rPr lang="en-US" altLang="zh-TW" sz="1000" b="1" dirty="0" smtClean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4">
                    <a:lumMod val="75000"/>
                  </a:schemeClr>
                </a:solidFill>
              </a:rPr>
              <a:t>E</a:t>
            </a:r>
            <a:r>
              <a:rPr lang="en-US" altLang="zh-TW" sz="1000" b="1" baseline="-25000" dirty="0" err="1" smtClean="0">
                <a:solidFill>
                  <a:schemeClr val="accent4">
                    <a:lumMod val="75000"/>
                  </a:schemeClr>
                </a:solidFill>
              </a:rPr>
              <a:t>dkey</a:t>
            </a:r>
            <a:r>
              <a:rPr lang="en-US" altLang="zh-TW" sz="1000" b="1" dirty="0" smtClean="0">
                <a:solidFill>
                  <a:schemeClr val="accent4">
                    <a:lumMod val="75000"/>
                  </a:schemeClr>
                </a:solidFill>
              </a:rPr>
              <a:t>)</a:t>
            </a:r>
            <a:endParaRPr lang="zh-TW" altLang="en-US" sz="1000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32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altLang="zh-TW" dirty="0" smtClean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 fontAlgn="ctr">
              <a:buFont typeface="+mj-lt"/>
              <a:buAutoNum type="arabicPeriod"/>
            </a:pPr>
            <a:r>
              <a:rPr lang="en-US" altLang="zh-TW" dirty="0" smtClean="0"/>
              <a:t>HDMI History </a:t>
            </a:r>
          </a:p>
          <a:p>
            <a:pPr marL="514350" indent="-514350" fontAlgn="ctr">
              <a:buFont typeface="+mj-lt"/>
              <a:buAutoNum type="arabicPeriod"/>
            </a:pPr>
            <a:r>
              <a:rPr lang="en-US" altLang="zh-TW" dirty="0" smtClean="0"/>
              <a:t>HDMI Features</a:t>
            </a:r>
            <a:endParaRPr lang="en-US" altLang="zh-TW" dirty="0">
              <a:solidFill>
                <a:srgbClr val="000000"/>
              </a:solidFill>
              <a:latin typeface="新細明體" panose="02020500000000000000" pitchFamily="18" charset="-120"/>
            </a:endParaRPr>
          </a:p>
          <a:p>
            <a:pPr marL="514350" indent="-514350" fontAlgn="ctr">
              <a:buFont typeface="+mj-lt"/>
              <a:buAutoNum type="arabicPeriod"/>
            </a:pPr>
            <a:r>
              <a:rPr lang="en-US" altLang="zh-TW" dirty="0" smtClean="0"/>
              <a:t>HDMI Interface</a:t>
            </a:r>
            <a:endParaRPr lang="en-US" altLang="zh-TW" dirty="0">
              <a:solidFill>
                <a:srgbClr val="000000"/>
              </a:solidFill>
              <a:latin typeface="新細明體" panose="02020500000000000000" pitchFamily="18" charset="-120"/>
            </a:endParaRPr>
          </a:p>
          <a:p>
            <a:pPr marL="514350" indent="-514350" fontAlgn="ctr">
              <a:buFont typeface="+mj-lt"/>
              <a:buAutoNum type="arabicPeriod"/>
            </a:pPr>
            <a:r>
              <a:rPr lang="en-US" altLang="zh-TW" dirty="0"/>
              <a:t>FRL </a:t>
            </a:r>
            <a:r>
              <a:rPr lang="en-US" altLang="zh-TW" dirty="0" smtClean="0"/>
              <a:t>Channel</a:t>
            </a:r>
          </a:p>
          <a:p>
            <a:pPr marL="514350" indent="-514350" fontAlgn="ctr">
              <a:buFont typeface="+mj-lt"/>
              <a:buAutoNum type="arabicPeriod"/>
            </a:pPr>
            <a:r>
              <a:rPr lang="en-US" altLang="zh-TW" dirty="0" smtClean="0"/>
              <a:t>DDC </a:t>
            </a:r>
            <a:r>
              <a:rPr lang="en-US" altLang="zh-TW" dirty="0"/>
              <a:t>Channel</a:t>
            </a:r>
            <a:endParaRPr lang="en-US" altLang="zh-TW" dirty="0">
              <a:solidFill>
                <a:srgbClr val="000000"/>
              </a:solidFill>
              <a:latin typeface="新細明體" panose="02020500000000000000" pitchFamily="18" charset="-120"/>
            </a:endParaRPr>
          </a:p>
          <a:p>
            <a:pPr marL="514350" indent="-514350" fontAlgn="ctr">
              <a:buFont typeface="+mj-lt"/>
              <a:buAutoNum type="arabicPeriod"/>
            </a:pPr>
            <a:r>
              <a:rPr lang="en-US" altLang="zh-TW" dirty="0"/>
              <a:t>CEC </a:t>
            </a:r>
            <a:r>
              <a:rPr lang="en-US" altLang="zh-TW" dirty="0" smtClean="0"/>
              <a:t>Channel</a:t>
            </a:r>
          </a:p>
          <a:p>
            <a:pPr marL="514350" indent="-514350" fontAlgn="ctr">
              <a:buFont typeface="+mj-lt"/>
              <a:buAutoNum type="arabicPeriod"/>
            </a:pPr>
            <a:r>
              <a:rPr lang="en-US" altLang="zh-TW" dirty="0" err="1"/>
              <a:t>eARC</a:t>
            </a:r>
            <a:r>
              <a:rPr lang="en-US" altLang="zh-TW" dirty="0"/>
              <a:t> </a:t>
            </a:r>
            <a:r>
              <a:rPr lang="en-US" altLang="zh-TW" dirty="0" smtClean="0"/>
              <a:t>Channel</a:t>
            </a:r>
          </a:p>
          <a:p>
            <a:pPr marL="514350" indent="-514350" fontAlgn="ctr">
              <a:buFont typeface="+mj-lt"/>
              <a:buAutoNum type="arabicPeriod"/>
            </a:pPr>
            <a:r>
              <a:rPr lang="en-US" altLang="zh-TW" dirty="0" smtClean="0"/>
              <a:t>VRR and FVA Feature</a:t>
            </a:r>
          </a:p>
          <a:p>
            <a:pPr marL="514350" indent="-514350" fontAlgn="ctr">
              <a:buFont typeface="+mj-lt"/>
              <a:buAutoNum type="arabicPeriod"/>
            </a:pPr>
            <a:r>
              <a:rPr lang="en-US" altLang="zh-TW" dirty="0" smtClean="0"/>
              <a:t>Configuration</a:t>
            </a:r>
            <a:endParaRPr lang="en-US" altLang="zh-TW" dirty="0">
              <a:solidFill>
                <a:srgbClr val="000000"/>
              </a:solidFill>
              <a:latin typeface="新細明體" panose="02020500000000000000" pitchFamily="18" charset="-120"/>
            </a:endParaRPr>
          </a:p>
          <a:p>
            <a:pPr marL="514350" indent="-514350" fontAlgn="ctr">
              <a:buFont typeface="+mj-lt"/>
              <a:buAutoNum type="arabicPeriod"/>
            </a:pPr>
            <a:r>
              <a:rPr lang="en-US" altLang="zh-TW" dirty="0" smtClean="0"/>
              <a:t>Planning</a:t>
            </a:r>
          </a:p>
          <a:p>
            <a:pPr marL="514350" indent="-514350" fontAlgn="ctr">
              <a:buFont typeface="+mj-lt"/>
              <a:buAutoNum type="arabicPeriod"/>
            </a:pPr>
            <a:r>
              <a:rPr lang="en-US" altLang="zh-TW" dirty="0"/>
              <a:t>Feedback</a:t>
            </a:r>
          </a:p>
          <a:p>
            <a:pPr marL="514350" indent="-514350" fontAlgn="ctr">
              <a:buFont typeface="+mj-lt"/>
              <a:buAutoNum type="arabicPeriod"/>
            </a:pPr>
            <a:endParaRPr lang="en-US" altLang="zh-TW" dirty="0">
              <a:solidFill>
                <a:srgbClr val="000000"/>
              </a:solidFill>
              <a:latin typeface="新細明體" panose="02020500000000000000" pitchFamily="18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2</a:t>
            </a:fld>
            <a:endParaRPr lang="zh-TW" altLang="en-US"/>
          </a:p>
        </p:txBody>
      </p:sp>
      <p:sp>
        <p:nvSpPr>
          <p:cNvPr id="5" name="圓角矩形圖說文字 4"/>
          <p:cNvSpPr/>
          <p:nvPr/>
        </p:nvSpPr>
        <p:spPr>
          <a:xfrm>
            <a:off x="3618461" y="3117273"/>
            <a:ext cx="1310986" cy="332308"/>
          </a:xfrm>
          <a:prstGeom prst="wedgeRoundRectCallout">
            <a:avLst>
              <a:gd name="adj1" fmla="val -83414"/>
              <a:gd name="adj2" fmla="val -25685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chemeClr val="tx1"/>
                </a:solidFill>
              </a:rPr>
              <a:t>HDCP</a:t>
            </a:r>
            <a:endParaRPr lang="zh-TW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38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2920005" y="6194142"/>
            <a:ext cx="6285316" cy="5381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2920005" y="5208351"/>
            <a:ext cx="6285316" cy="9885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2920005" y="4594399"/>
            <a:ext cx="6285316" cy="6177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2920005" y="1906875"/>
            <a:ext cx="6285316" cy="26913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FRL Channel – </a:t>
            </a:r>
            <a:r>
              <a:rPr lang="en-US" altLang="zh-TW" sz="4000" dirty="0" smtClean="0"/>
              <a:t>HDCP 2.x Authentication Protocol</a:t>
            </a:r>
            <a:endParaRPr lang="zh-TW" altLang="en-US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20</a:t>
            </a:fld>
            <a:endParaRPr lang="zh-TW" altLang="en-US"/>
          </a:p>
        </p:txBody>
      </p:sp>
      <p:grpSp>
        <p:nvGrpSpPr>
          <p:cNvPr id="203" name="群組 202"/>
          <p:cNvGrpSpPr/>
          <p:nvPr/>
        </p:nvGrpSpPr>
        <p:grpSpPr>
          <a:xfrm>
            <a:off x="2954523" y="1274874"/>
            <a:ext cx="6282953" cy="5497291"/>
            <a:chOff x="2822254" y="1272453"/>
            <a:chExt cx="6282953" cy="5497291"/>
          </a:xfrm>
        </p:grpSpPr>
        <p:cxnSp>
          <p:nvCxnSpPr>
            <p:cNvPr id="10" name="直線接點 9"/>
            <p:cNvCxnSpPr/>
            <p:nvPr/>
          </p:nvCxnSpPr>
          <p:spPr>
            <a:xfrm>
              <a:off x="4559301" y="1608667"/>
              <a:ext cx="0" cy="5080156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>
            <a:xfrm>
              <a:off x="7387174" y="1608667"/>
              <a:ext cx="0" cy="5080156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文字方塊 15"/>
            <p:cNvSpPr txBox="1"/>
            <p:nvPr/>
          </p:nvSpPr>
          <p:spPr>
            <a:xfrm>
              <a:off x="3820188" y="1272453"/>
              <a:ext cx="16577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>
                  <a:solidFill>
                    <a:schemeClr val="accent3"/>
                  </a:solidFill>
                </a:rPr>
                <a:t>&lt;HDCP Transmitter&gt;</a:t>
              </a:r>
              <a:endParaRPr lang="zh-TW" altLang="en-US" sz="1400" dirty="0">
                <a:solidFill>
                  <a:schemeClr val="accent3"/>
                </a:solidFill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6757065" y="1272453"/>
              <a:ext cx="14397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>
                  <a:solidFill>
                    <a:schemeClr val="accent3"/>
                  </a:solidFill>
                </a:rPr>
                <a:t>&lt;HDCP Receiver&gt;</a:t>
              </a:r>
              <a:endParaRPr lang="zh-TW" altLang="en-US" sz="1400" dirty="0">
                <a:solidFill>
                  <a:schemeClr val="accent3"/>
                </a:solidFill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5457902" y="1525294"/>
              <a:ext cx="12053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/>
                <a:t>&lt;Transaction&gt;</a:t>
              </a:r>
              <a:endParaRPr lang="zh-TW" altLang="en-US" sz="1400" dirty="0"/>
            </a:p>
          </p:txBody>
        </p:sp>
        <p:cxnSp>
          <p:nvCxnSpPr>
            <p:cNvPr id="20" name="直線單箭頭接點 19"/>
            <p:cNvCxnSpPr/>
            <p:nvPr/>
          </p:nvCxnSpPr>
          <p:spPr>
            <a:xfrm flipH="1">
              <a:off x="4554490" y="2075704"/>
              <a:ext cx="28326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線單箭頭接點 20"/>
            <p:cNvCxnSpPr/>
            <p:nvPr/>
          </p:nvCxnSpPr>
          <p:spPr>
            <a:xfrm flipH="1">
              <a:off x="4554491" y="2380503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/>
            <p:nvPr/>
          </p:nvCxnSpPr>
          <p:spPr>
            <a:xfrm>
              <a:off x="4554490" y="2699326"/>
              <a:ext cx="28326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線單箭頭接點 22"/>
            <p:cNvCxnSpPr/>
            <p:nvPr/>
          </p:nvCxnSpPr>
          <p:spPr>
            <a:xfrm flipH="1">
              <a:off x="4554490" y="3070228"/>
              <a:ext cx="28326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/>
            <p:nvPr/>
          </p:nvCxnSpPr>
          <p:spPr>
            <a:xfrm>
              <a:off x="4554491" y="3620561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/>
            <p:nvPr/>
          </p:nvCxnSpPr>
          <p:spPr>
            <a:xfrm flipH="1">
              <a:off x="4554491" y="4188913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/>
            <p:nvPr/>
          </p:nvCxnSpPr>
          <p:spPr>
            <a:xfrm flipH="1">
              <a:off x="4554491" y="4831380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線單箭頭接點 26"/>
            <p:cNvCxnSpPr/>
            <p:nvPr/>
          </p:nvCxnSpPr>
          <p:spPr>
            <a:xfrm>
              <a:off x="4554491" y="5563190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單箭頭接點 27"/>
            <p:cNvCxnSpPr/>
            <p:nvPr/>
          </p:nvCxnSpPr>
          <p:spPr>
            <a:xfrm flipH="1">
              <a:off x="4554492" y="5983854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線單箭頭接點 28"/>
            <p:cNvCxnSpPr/>
            <p:nvPr/>
          </p:nvCxnSpPr>
          <p:spPr>
            <a:xfrm>
              <a:off x="4554493" y="6538912"/>
              <a:ext cx="28326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文字方塊 29"/>
            <p:cNvSpPr txBox="1"/>
            <p:nvPr/>
          </p:nvSpPr>
          <p:spPr>
            <a:xfrm>
              <a:off x="6056341" y="1837487"/>
              <a:ext cx="7312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b="1" dirty="0" smtClean="0"/>
                <a:t>Hot Plug</a:t>
              </a:r>
              <a:endParaRPr lang="zh-TW" altLang="en-US" sz="1200" b="1" dirty="0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4750261" y="2429918"/>
              <a:ext cx="26509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Initiate HDCP Authentication : </a:t>
              </a:r>
              <a:r>
                <a:rPr lang="en-US" altLang="zh-TW" sz="1200" dirty="0" err="1" smtClean="0"/>
                <a:t>AKE_Init</a:t>
              </a:r>
              <a:endParaRPr lang="zh-TW" altLang="en-US" sz="1200" dirty="0"/>
            </a:p>
          </p:txBody>
        </p:sp>
        <p:sp>
          <p:nvSpPr>
            <p:cNvPr id="173" name="文字方塊 172"/>
            <p:cNvSpPr txBox="1"/>
            <p:nvPr/>
          </p:nvSpPr>
          <p:spPr>
            <a:xfrm>
              <a:off x="5866336" y="2790234"/>
              <a:ext cx="15348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err="1" smtClean="0"/>
                <a:t>AKE_Send_Certificate</a:t>
              </a:r>
              <a:endParaRPr lang="zh-TW" altLang="en-US" sz="1200" dirty="0"/>
            </a:p>
          </p:txBody>
        </p:sp>
        <p:sp>
          <p:nvSpPr>
            <p:cNvPr id="174" name="文字方塊 173"/>
            <p:cNvSpPr txBox="1"/>
            <p:nvPr/>
          </p:nvSpPr>
          <p:spPr>
            <a:xfrm>
              <a:off x="4576867" y="3348545"/>
              <a:ext cx="23729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Write encrypted Km : AKE (No Km)</a:t>
              </a:r>
              <a:endParaRPr lang="zh-TW" altLang="en-US" sz="1200" dirty="0"/>
            </a:p>
          </p:txBody>
        </p:sp>
        <p:sp>
          <p:nvSpPr>
            <p:cNvPr id="175" name="文字方塊 174"/>
            <p:cNvSpPr txBox="1"/>
            <p:nvPr/>
          </p:nvSpPr>
          <p:spPr>
            <a:xfrm>
              <a:off x="5377356" y="3906187"/>
              <a:ext cx="2023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Read H : </a:t>
              </a:r>
              <a:r>
                <a:rPr lang="en-US" altLang="zh-TW" sz="1200" dirty="0" err="1" smtClean="0"/>
                <a:t>AKE_Send_H_Prime</a:t>
              </a:r>
              <a:endParaRPr lang="zh-TW" altLang="en-US" sz="1200" dirty="0"/>
            </a:p>
          </p:txBody>
        </p:sp>
        <p:sp>
          <p:nvSpPr>
            <p:cNvPr id="176" name="文字方塊 175"/>
            <p:cNvSpPr txBox="1"/>
            <p:nvPr/>
          </p:nvSpPr>
          <p:spPr>
            <a:xfrm>
              <a:off x="5078621" y="4563760"/>
              <a:ext cx="23225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Read </a:t>
              </a:r>
              <a:r>
                <a:rPr lang="en-US" altLang="zh-TW" sz="1200" dirty="0" err="1" smtClean="0"/>
                <a:t>Ekh</a:t>
              </a:r>
              <a:r>
                <a:rPr lang="en-US" altLang="zh-TW" sz="1200" dirty="0" smtClean="0"/>
                <a:t> : </a:t>
              </a:r>
              <a:r>
                <a:rPr lang="en-US" altLang="zh-TW" sz="1200" dirty="0" err="1" smtClean="0"/>
                <a:t>AKE_Send_Pairing_Info</a:t>
              </a:r>
              <a:endParaRPr lang="zh-TW" altLang="en-US" sz="1200" dirty="0"/>
            </a:p>
          </p:txBody>
        </p:sp>
        <p:sp>
          <p:nvSpPr>
            <p:cNvPr id="177" name="文字方塊 176"/>
            <p:cNvSpPr txBox="1"/>
            <p:nvPr/>
          </p:nvSpPr>
          <p:spPr>
            <a:xfrm>
              <a:off x="4554490" y="5291351"/>
              <a:ext cx="21182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Initiate Locality Check – </a:t>
              </a:r>
              <a:r>
                <a:rPr lang="en-US" altLang="zh-TW" sz="1200" dirty="0" err="1" smtClean="0"/>
                <a:t>LC_Init</a:t>
              </a:r>
              <a:endParaRPr lang="zh-TW" altLang="en-US" sz="1200" dirty="0"/>
            </a:p>
          </p:txBody>
        </p:sp>
        <p:sp>
          <p:nvSpPr>
            <p:cNvPr id="178" name="文字方塊 177"/>
            <p:cNvSpPr txBox="1"/>
            <p:nvPr/>
          </p:nvSpPr>
          <p:spPr>
            <a:xfrm>
              <a:off x="5127352" y="5697477"/>
              <a:ext cx="2273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Read L-prime : </a:t>
              </a:r>
              <a:r>
                <a:rPr lang="en-US" altLang="zh-TW" sz="1200" dirty="0" err="1" smtClean="0"/>
                <a:t>LC_Send_L_Prime</a:t>
              </a:r>
              <a:r>
                <a:rPr lang="en-US" altLang="zh-TW" sz="1200" dirty="0" smtClean="0"/>
                <a:t> </a:t>
              </a:r>
              <a:endParaRPr lang="zh-TW" altLang="en-US" sz="1200" dirty="0"/>
            </a:p>
          </p:txBody>
        </p:sp>
        <p:sp>
          <p:nvSpPr>
            <p:cNvPr id="179" name="文字方塊 178"/>
            <p:cNvSpPr txBox="1"/>
            <p:nvPr/>
          </p:nvSpPr>
          <p:spPr>
            <a:xfrm>
              <a:off x="4576867" y="6264526"/>
              <a:ext cx="10713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Send SKE : </a:t>
              </a:r>
              <a:r>
                <a:rPr lang="en-US" altLang="zh-TW" sz="1200" dirty="0" err="1" smtClean="0"/>
                <a:t>Eks</a:t>
              </a:r>
              <a:endParaRPr lang="zh-TW" altLang="en-US" sz="1200" dirty="0"/>
            </a:p>
          </p:txBody>
        </p:sp>
        <p:sp>
          <p:nvSpPr>
            <p:cNvPr id="180" name="文字方塊 179"/>
            <p:cNvSpPr txBox="1"/>
            <p:nvPr/>
          </p:nvSpPr>
          <p:spPr>
            <a:xfrm>
              <a:off x="2833732" y="2836400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Verify signature on certificate w/ </a:t>
              </a:r>
              <a:r>
                <a:rPr lang="en-US" altLang="zh-TW" sz="1200" dirty="0" err="1" smtClean="0"/>
                <a:t>Kpub-tx</a:t>
              </a:r>
              <a:endParaRPr lang="zh-TW" altLang="en-US" sz="1200" dirty="0"/>
            </a:p>
          </p:txBody>
        </p:sp>
        <p:sp>
          <p:nvSpPr>
            <p:cNvPr id="181" name="文字方塊 180"/>
            <p:cNvSpPr txBox="1"/>
            <p:nvPr/>
          </p:nvSpPr>
          <p:spPr>
            <a:xfrm>
              <a:off x="2822254" y="3389728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Generate master key Km; Encrypt w/ </a:t>
              </a:r>
              <a:r>
                <a:rPr lang="en-US" altLang="zh-TW" sz="1200" dirty="0" err="1" smtClean="0"/>
                <a:t>Kpub-rx</a:t>
              </a:r>
              <a:endParaRPr lang="zh-TW" altLang="en-US" sz="1200" dirty="0"/>
            </a:p>
          </p:txBody>
        </p:sp>
        <p:sp>
          <p:nvSpPr>
            <p:cNvPr id="182" name="文字方塊 181"/>
            <p:cNvSpPr txBox="1"/>
            <p:nvPr/>
          </p:nvSpPr>
          <p:spPr>
            <a:xfrm>
              <a:off x="7378658" y="3574599"/>
              <a:ext cx="17025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/>
                <a:t>Decrypt Km w/ </a:t>
              </a:r>
              <a:r>
                <a:rPr lang="en-US" altLang="zh-TW" sz="1200" dirty="0" err="1" smtClean="0"/>
                <a:t>Kpriv</a:t>
              </a:r>
              <a:r>
                <a:rPr lang="en-US" altLang="zh-TW" sz="1200" dirty="0" smtClean="0"/>
                <a:t> Compute H-prime w/ </a:t>
              </a:r>
              <a:r>
                <a:rPr lang="en-US" altLang="zh-TW" sz="1200" dirty="0" err="1" smtClean="0"/>
                <a:t>RxCaps</a:t>
              </a:r>
              <a:r>
                <a:rPr lang="en-US" altLang="zh-TW" sz="1200" dirty="0" smtClean="0"/>
                <a:t> and </a:t>
              </a:r>
              <a:r>
                <a:rPr lang="en-US" altLang="zh-TW" sz="1200" dirty="0" err="1" smtClean="0"/>
                <a:t>TxCaps</a:t>
              </a:r>
              <a:endParaRPr lang="zh-TW" altLang="en-US" sz="1200" dirty="0"/>
            </a:p>
          </p:txBody>
        </p:sp>
        <p:sp>
          <p:nvSpPr>
            <p:cNvPr id="183" name="文字方塊 182"/>
            <p:cNvSpPr txBox="1"/>
            <p:nvPr/>
          </p:nvSpPr>
          <p:spPr>
            <a:xfrm>
              <a:off x="2842768" y="3843239"/>
              <a:ext cx="17025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Verify integrity of SRM Revocation check compute H-</a:t>
              </a:r>
              <a:r>
                <a:rPr lang="en-US" altLang="zh-TW" sz="1200" dirty="0" err="1" smtClean="0"/>
                <a:t>tx</a:t>
              </a:r>
              <a:r>
                <a:rPr lang="en-US" altLang="zh-TW" sz="1200" dirty="0" smtClean="0"/>
                <a:t> and verify H-</a:t>
              </a:r>
              <a:r>
                <a:rPr lang="en-US" altLang="zh-TW" sz="1200" dirty="0" err="1" smtClean="0"/>
                <a:t>tx</a:t>
              </a:r>
              <a:r>
                <a:rPr lang="en-US" altLang="zh-TW" sz="1200" dirty="0" smtClean="0"/>
                <a:t> w/ H-</a:t>
              </a:r>
              <a:r>
                <a:rPr lang="en-US" altLang="zh-TW" sz="1200" dirty="0" err="1" smtClean="0"/>
                <a:t>rx</a:t>
              </a:r>
              <a:endParaRPr lang="zh-TW" altLang="en-US" sz="1200" dirty="0"/>
            </a:p>
          </p:txBody>
        </p:sp>
        <p:sp>
          <p:nvSpPr>
            <p:cNvPr id="184" name="文字方塊 183"/>
            <p:cNvSpPr txBox="1"/>
            <p:nvPr/>
          </p:nvSpPr>
          <p:spPr>
            <a:xfrm>
              <a:off x="7402679" y="4595776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/>
                <a:t>Compute </a:t>
              </a:r>
              <a:r>
                <a:rPr lang="en-US" altLang="zh-TW" sz="1200" dirty="0" err="1" smtClean="0"/>
                <a:t>Ekh</a:t>
              </a:r>
              <a:r>
                <a:rPr lang="en-US" altLang="zh-TW" sz="1200" dirty="0" smtClean="0"/>
                <a:t> using master key Km</a:t>
              </a:r>
              <a:endParaRPr lang="zh-TW" altLang="en-US" sz="1200" dirty="0"/>
            </a:p>
          </p:txBody>
        </p:sp>
        <p:sp>
          <p:nvSpPr>
            <p:cNvPr id="185" name="文字方塊 184"/>
            <p:cNvSpPr txBox="1"/>
            <p:nvPr/>
          </p:nvSpPr>
          <p:spPr>
            <a:xfrm>
              <a:off x="2840442" y="4791970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Store m, Km and </a:t>
              </a:r>
              <a:r>
                <a:rPr lang="en-US" altLang="zh-TW" sz="1200" dirty="0" err="1" smtClean="0"/>
                <a:t>Ekh</a:t>
              </a:r>
              <a:r>
                <a:rPr lang="en-US" altLang="zh-TW" sz="1200" dirty="0" smtClean="0"/>
                <a:t> w/ Receiver ID</a:t>
              </a:r>
              <a:endParaRPr lang="zh-TW" altLang="en-US" sz="1200" dirty="0"/>
            </a:p>
          </p:txBody>
        </p:sp>
        <p:sp>
          <p:nvSpPr>
            <p:cNvPr id="186" name="文字方塊 185"/>
            <p:cNvSpPr txBox="1"/>
            <p:nvPr/>
          </p:nvSpPr>
          <p:spPr>
            <a:xfrm>
              <a:off x="2847704" y="5332357"/>
              <a:ext cx="17025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Set watchdog timer</a:t>
              </a:r>
              <a:endParaRPr lang="zh-TW" altLang="en-US" sz="1200" dirty="0"/>
            </a:p>
          </p:txBody>
        </p:sp>
        <p:sp>
          <p:nvSpPr>
            <p:cNvPr id="187" name="文字方塊 186"/>
            <p:cNvSpPr txBox="1"/>
            <p:nvPr/>
          </p:nvSpPr>
          <p:spPr>
            <a:xfrm>
              <a:off x="2839514" y="5758631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Compute L compare with L-prime</a:t>
              </a:r>
              <a:endParaRPr lang="zh-TW" altLang="en-US" sz="1200" dirty="0"/>
            </a:p>
          </p:txBody>
        </p:sp>
        <p:sp>
          <p:nvSpPr>
            <p:cNvPr id="188" name="文字方塊 187"/>
            <p:cNvSpPr txBox="1"/>
            <p:nvPr/>
          </p:nvSpPr>
          <p:spPr>
            <a:xfrm>
              <a:off x="2840442" y="6308079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Generate session key Ks Compute </a:t>
              </a:r>
              <a:r>
                <a:rPr lang="en-US" altLang="zh-TW" sz="1200" dirty="0" err="1" smtClean="0"/>
                <a:t>Edkey</a:t>
              </a:r>
              <a:endParaRPr lang="zh-TW" altLang="en-US" sz="1200" dirty="0"/>
            </a:p>
          </p:txBody>
        </p:sp>
        <p:sp>
          <p:nvSpPr>
            <p:cNvPr id="189" name="文字方塊 188"/>
            <p:cNvSpPr txBox="1"/>
            <p:nvPr/>
          </p:nvSpPr>
          <p:spPr>
            <a:xfrm>
              <a:off x="7387173" y="6308079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/>
                <a:t>Decrypt session key verify Ks w/ </a:t>
              </a:r>
              <a:r>
                <a:rPr lang="en-US" altLang="zh-TW" sz="1200" dirty="0" err="1" smtClean="0"/>
                <a:t>Edkey</a:t>
              </a:r>
              <a:endParaRPr lang="zh-TW" altLang="en-US" sz="1200" dirty="0"/>
            </a:p>
          </p:txBody>
        </p:sp>
        <p:cxnSp>
          <p:nvCxnSpPr>
            <p:cNvPr id="191" name="直線單箭頭接點 190"/>
            <p:cNvCxnSpPr/>
            <p:nvPr/>
          </p:nvCxnSpPr>
          <p:spPr>
            <a:xfrm>
              <a:off x="4814840" y="5563190"/>
              <a:ext cx="0" cy="420664"/>
            </a:xfrm>
            <a:prstGeom prst="straightConnector1">
              <a:avLst/>
            </a:prstGeom>
            <a:ln>
              <a:prstDash val="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3" name="矩形 192"/>
            <p:cNvSpPr/>
            <p:nvPr/>
          </p:nvSpPr>
          <p:spPr>
            <a:xfrm>
              <a:off x="4744292" y="5727478"/>
              <a:ext cx="142778" cy="788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94" name="直線單箭頭接點 193"/>
            <p:cNvCxnSpPr/>
            <p:nvPr/>
          </p:nvCxnSpPr>
          <p:spPr>
            <a:xfrm>
              <a:off x="4829818" y="3620561"/>
              <a:ext cx="0" cy="568084"/>
            </a:xfrm>
            <a:prstGeom prst="straightConnector1">
              <a:avLst/>
            </a:prstGeom>
            <a:ln>
              <a:prstDash val="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7" name="矩形 196"/>
            <p:cNvSpPr/>
            <p:nvPr/>
          </p:nvSpPr>
          <p:spPr>
            <a:xfrm>
              <a:off x="4744292" y="3841329"/>
              <a:ext cx="178223" cy="1052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98" name="直線單箭頭接點 197"/>
            <p:cNvCxnSpPr/>
            <p:nvPr/>
          </p:nvCxnSpPr>
          <p:spPr>
            <a:xfrm>
              <a:off x="4835542" y="2696714"/>
              <a:ext cx="0" cy="370518"/>
            </a:xfrm>
            <a:prstGeom prst="straightConnector1">
              <a:avLst/>
            </a:prstGeom>
            <a:ln>
              <a:prstDash val="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2" name="矩形 201"/>
            <p:cNvSpPr/>
            <p:nvPr/>
          </p:nvSpPr>
          <p:spPr>
            <a:xfrm>
              <a:off x="4783364" y="2826104"/>
              <a:ext cx="103706" cy="8949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9" name="文字方塊 198"/>
            <p:cNvSpPr txBox="1"/>
            <p:nvPr/>
          </p:nvSpPr>
          <p:spPr>
            <a:xfrm>
              <a:off x="4551727" y="2750893"/>
              <a:ext cx="62709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 smtClean="0"/>
                <a:t>&lt; 100ms</a:t>
              </a:r>
              <a:endParaRPr lang="zh-TW" altLang="en-US" sz="1000" dirty="0"/>
            </a:p>
          </p:txBody>
        </p:sp>
        <p:sp>
          <p:nvSpPr>
            <p:cNvPr id="195" name="文字方塊 194"/>
            <p:cNvSpPr txBox="1"/>
            <p:nvPr/>
          </p:nvSpPr>
          <p:spPr>
            <a:xfrm>
              <a:off x="4582343" y="3764255"/>
              <a:ext cx="5116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 smtClean="0"/>
                <a:t>&lt; 1sec</a:t>
              </a:r>
              <a:endParaRPr lang="zh-TW" altLang="en-US" sz="1000" dirty="0"/>
            </a:p>
          </p:txBody>
        </p:sp>
        <p:sp>
          <p:nvSpPr>
            <p:cNvPr id="192" name="文字方塊 191"/>
            <p:cNvSpPr txBox="1"/>
            <p:nvPr/>
          </p:nvSpPr>
          <p:spPr>
            <a:xfrm>
              <a:off x="4538892" y="5640449"/>
              <a:ext cx="5806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 smtClean="0"/>
                <a:t>&lt; 20ms</a:t>
              </a:r>
              <a:endParaRPr lang="zh-TW" altLang="en-US" sz="1000" dirty="0"/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9205321" y="1828415"/>
            <a:ext cx="2566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/>
              <a:t>Hot plug asserted from Receiver </a:t>
            </a:r>
            <a:endParaRPr lang="zh-TW" altLang="en-US" sz="1400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267868" y="3404352"/>
            <a:ext cx="26440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 smtClean="0">
                <a:solidFill>
                  <a:schemeClr val="accent1">
                    <a:lumMod val="75000"/>
                  </a:schemeClr>
                </a:solidFill>
              </a:rPr>
              <a:t>Authentication and Key Exchange</a:t>
            </a:r>
          </a:p>
          <a:p>
            <a:pPr algn="ctr"/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en-US" altLang="zh-TW" sz="1000" b="1" baseline="-25000" dirty="0" err="1" smtClean="0">
                <a:solidFill>
                  <a:schemeClr val="accent1">
                    <a:lumMod val="75000"/>
                  </a:schemeClr>
                </a:solidFill>
              </a:rPr>
              <a:t>tx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receiver ID,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RxCaps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TxCaps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Kpub</a:t>
            </a:r>
            <a:r>
              <a:rPr lang="en-US" altLang="zh-TW" sz="1000" b="1" baseline="-25000" dirty="0" err="1" smtClean="0">
                <a:solidFill>
                  <a:schemeClr val="accent1">
                    <a:lumMod val="75000"/>
                  </a:schemeClr>
                </a:solidFill>
              </a:rPr>
              <a:t>rx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k</a:t>
            </a:r>
            <a:r>
              <a:rPr lang="en-US" altLang="zh-TW" sz="1000" b="1" baseline="-25000" dirty="0" smtClean="0">
                <a:solidFill>
                  <a:schemeClr val="accent1">
                    <a:lumMod val="75000"/>
                  </a:schemeClr>
                </a:solidFill>
              </a:rPr>
              <a:t>m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en-US" altLang="zh-TW" sz="1000" b="1" baseline="-25000" dirty="0" err="1" smtClean="0">
                <a:solidFill>
                  <a:schemeClr val="accent1">
                    <a:lumMod val="75000"/>
                  </a:schemeClr>
                </a:solidFill>
              </a:rPr>
              <a:t>kpub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en-US" altLang="zh-TW" sz="1000" b="1" baseline="-25000" dirty="0" err="1" smtClean="0">
                <a:solidFill>
                  <a:schemeClr val="accent1">
                    <a:lumMod val="75000"/>
                  </a:schemeClr>
                </a:solidFill>
              </a:rPr>
              <a:t>rx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dkey</a:t>
            </a:r>
            <a:r>
              <a:rPr lang="en-US" altLang="zh-TW" sz="1000" b="1" baseline="-25000" dirty="0" smtClean="0">
                <a:solidFill>
                  <a:schemeClr val="accent1">
                    <a:lumMod val="75000"/>
                  </a:schemeClr>
                </a:solidFill>
              </a:rPr>
              <a:t>0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dkey</a:t>
            </a:r>
            <a:r>
              <a:rPr lang="en-US" altLang="zh-TW" sz="1000" b="1" baseline="-25000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k</a:t>
            </a:r>
            <a:r>
              <a:rPr lang="en-US" altLang="zh-TW" sz="1000" b="1" baseline="-25000" dirty="0" err="1" smtClean="0">
                <a:solidFill>
                  <a:schemeClr val="accent1">
                    <a:lumMod val="75000"/>
                  </a:schemeClr>
                </a:solidFill>
              </a:rPr>
              <a:t>d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H, H’)</a:t>
            </a:r>
            <a:endParaRPr lang="zh-TW" altLang="en-US" sz="1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9" name="文字方塊 58"/>
          <p:cNvSpPr txBox="1"/>
          <p:nvPr/>
        </p:nvSpPr>
        <p:spPr>
          <a:xfrm>
            <a:off x="2219492" y="4758909"/>
            <a:ext cx="700513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accent2">
                    <a:lumMod val="75000"/>
                  </a:schemeClr>
                </a:solidFill>
              </a:rPr>
              <a:t>Pairing</a:t>
            </a:r>
          </a:p>
          <a:p>
            <a:pPr algn="ctr"/>
            <a:r>
              <a:rPr lang="en-US" altLang="zh-TW" sz="1000" b="1" dirty="0" smtClean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altLang="zh-TW" sz="1000" b="1" dirty="0" err="1" smtClean="0">
                <a:solidFill>
                  <a:schemeClr val="accent2">
                    <a:lumMod val="75000"/>
                  </a:schemeClr>
                </a:solidFill>
              </a:rPr>
              <a:t>E</a:t>
            </a:r>
            <a:r>
              <a:rPr lang="en-US" altLang="zh-TW" sz="1000" b="1" baseline="-25000" dirty="0" err="1" smtClean="0">
                <a:solidFill>
                  <a:schemeClr val="accent2">
                    <a:lumMod val="75000"/>
                  </a:schemeClr>
                </a:solidFill>
              </a:rPr>
              <a:t>kh</a:t>
            </a:r>
            <a:r>
              <a:rPr lang="en-US" altLang="zh-TW" sz="1000" b="1" dirty="0" smtClean="0">
                <a:solidFill>
                  <a:schemeClr val="accent2">
                    <a:lumMod val="75000"/>
                  </a:schemeClr>
                </a:solidFill>
              </a:rPr>
              <a:t>, m)</a:t>
            </a:r>
            <a:endParaRPr lang="zh-TW" altLang="en-US" sz="1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1685020" y="5557364"/>
            <a:ext cx="1238416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accent6">
                    <a:lumMod val="75000"/>
                  </a:schemeClr>
                </a:solidFill>
              </a:rPr>
              <a:t>Locality Check</a:t>
            </a:r>
          </a:p>
          <a:p>
            <a:pPr algn="ctr"/>
            <a:r>
              <a:rPr lang="en-US" altLang="zh-TW" sz="1000" b="1" dirty="0" smtClean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altLang="zh-TW" sz="1000" b="1" dirty="0" err="1" smtClean="0">
                <a:solidFill>
                  <a:schemeClr val="accent6">
                    <a:lumMod val="75000"/>
                  </a:schemeClr>
                </a:solidFill>
              </a:rPr>
              <a:t>r</a:t>
            </a:r>
            <a:r>
              <a:rPr lang="en-US" altLang="zh-TW" sz="1000" b="1" baseline="-25000" dirty="0" err="1" smtClean="0">
                <a:solidFill>
                  <a:schemeClr val="accent6">
                    <a:lumMod val="75000"/>
                  </a:schemeClr>
                </a:solidFill>
              </a:rPr>
              <a:t>n</a:t>
            </a:r>
            <a:r>
              <a:rPr lang="en-US" altLang="zh-TW" sz="1000" b="1" dirty="0" smtClean="0">
                <a:solidFill>
                  <a:schemeClr val="accent6">
                    <a:lumMod val="75000"/>
                  </a:schemeClr>
                </a:solidFill>
              </a:rPr>
              <a:t>, L, L’)</a:t>
            </a:r>
            <a:endParaRPr lang="zh-TW" altLang="en-US" sz="1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1148670" y="6310500"/>
            <a:ext cx="1783117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accent4">
                    <a:lumMod val="75000"/>
                  </a:schemeClr>
                </a:solidFill>
              </a:rPr>
              <a:t>Session Key Exchange</a:t>
            </a:r>
          </a:p>
          <a:p>
            <a:pPr algn="ctr"/>
            <a:r>
              <a:rPr lang="en-US" altLang="zh-TW" sz="1000" b="1" dirty="0" smtClean="0">
                <a:solidFill>
                  <a:schemeClr val="accent4">
                    <a:lumMod val="75000"/>
                  </a:schemeClr>
                </a:solidFill>
              </a:rPr>
              <a:t>(</a:t>
            </a:r>
            <a:r>
              <a:rPr lang="en-US" altLang="zh-TW" sz="1000" b="1" dirty="0" err="1" smtClean="0">
                <a:solidFill>
                  <a:schemeClr val="accent4">
                    <a:lumMod val="75000"/>
                  </a:schemeClr>
                </a:solidFill>
              </a:rPr>
              <a:t>k</a:t>
            </a:r>
            <a:r>
              <a:rPr lang="en-US" altLang="zh-TW" sz="1000" b="1" baseline="-25000" dirty="0" err="1" smtClean="0">
                <a:solidFill>
                  <a:schemeClr val="accent4">
                    <a:lumMod val="75000"/>
                  </a:schemeClr>
                </a:solidFill>
              </a:rPr>
              <a:t>s</a:t>
            </a:r>
            <a:r>
              <a:rPr lang="en-US" altLang="zh-TW" sz="1000" b="1" dirty="0" smtClean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4">
                    <a:lumMod val="75000"/>
                  </a:schemeClr>
                </a:solidFill>
              </a:rPr>
              <a:t>r</a:t>
            </a:r>
            <a:r>
              <a:rPr lang="en-US" altLang="zh-TW" sz="1000" b="1" baseline="-25000" dirty="0" err="1" smtClean="0">
                <a:solidFill>
                  <a:schemeClr val="accent4">
                    <a:lumMod val="75000"/>
                  </a:schemeClr>
                </a:solidFill>
              </a:rPr>
              <a:t>iv</a:t>
            </a:r>
            <a:r>
              <a:rPr lang="en-US" altLang="zh-TW" sz="1000" b="1" dirty="0" smtClean="0">
                <a:solidFill>
                  <a:schemeClr val="accent4">
                    <a:lumMod val="75000"/>
                  </a:schemeClr>
                </a:solidFill>
              </a:rPr>
              <a:t>, dkey</a:t>
            </a:r>
            <a:r>
              <a:rPr lang="en-US" altLang="zh-TW" sz="1000" b="1" baseline="-25000" dirty="0" smtClean="0">
                <a:solidFill>
                  <a:schemeClr val="accent4">
                    <a:lumMod val="75000"/>
                  </a:schemeClr>
                </a:solidFill>
              </a:rPr>
              <a:t>2</a:t>
            </a:r>
            <a:r>
              <a:rPr lang="en-US" altLang="zh-TW" sz="1000" b="1" dirty="0" smtClean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4">
                    <a:lumMod val="75000"/>
                  </a:schemeClr>
                </a:solidFill>
              </a:rPr>
              <a:t>E</a:t>
            </a:r>
            <a:r>
              <a:rPr lang="en-US" altLang="zh-TW" sz="1000" b="1" baseline="-25000" dirty="0" err="1" smtClean="0">
                <a:solidFill>
                  <a:schemeClr val="accent4">
                    <a:lumMod val="75000"/>
                  </a:schemeClr>
                </a:solidFill>
              </a:rPr>
              <a:t>dkey</a:t>
            </a:r>
            <a:r>
              <a:rPr lang="en-US" altLang="zh-TW" sz="1000" b="1" dirty="0" smtClean="0">
                <a:solidFill>
                  <a:schemeClr val="accent4">
                    <a:lumMod val="75000"/>
                  </a:schemeClr>
                </a:solidFill>
              </a:rPr>
              <a:t>)</a:t>
            </a:r>
            <a:endParaRPr lang="zh-TW" altLang="en-US" sz="1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6045933" y="2112144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/>
              <a:t>Send EDID 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8851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2920005" y="6194142"/>
            <a:ext cx="6285316" cy="5381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2920005" y="5208351"/>
            <a:ext cx="6285316" cy="9885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2920005" y="4594399"/>
            <a:ext cx="6285316" cy="6177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2920005" y="1906875"/>
            <a:ext cx="6285316" cy="26913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FRL Channel – </a:t>
            </a:r>
            <a:r>
              <a:rPr lang="en-US" altLang="zh-TW" sz="4000" dirty="0" smtClean="0"/>
              <a:t>HDCP 2.x Authentication Protocol</a:t>
            </a:r>
            <a:endParaRPr lang="zh-TW" altLang="en-US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21</a:t>
            </a:fld>
            <a:endParaRPr lang="zh-TW" altLang="en-US"/>
          </a:p>
        </p:txBody>
      </p:sp>
      <p:grpSp>
        <p:nvGrpSpPr>
          <p:cNvPr id="203" name="群組 202"/>
          <p:cNvGrpSpPr/>
          <p:nvPr/>
        </p:nvGrpSpPr>
        <p:grpSpPr>
          <a:xfrm>
            <a:off x="2954523" y="1274874"/>
            <a:ext cx="6282953" cy="5497291"/>
            <a:chOff x="2822254" y="1272453"/>
            <a:chExt cx="6282953" cy="5497291"/>
          </a:xfrm>
        </p:grpSpPr>
        <p:cxnSp>
          <p:nvCxnSpPr>
            <p:cNvPr id="10" name="直線接點 9"/>
            <p:cNvCxnSpPr/>
            <p:nvPr/>
          </p:nvCxnSpPr>
          <p:spPr>
            <a:xfrm>
              <a:off x="4559301" y="1608667"/>
              <a:ext cx="0" cy="5080156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>
            <a:xfrm>
              <a:off x="7387174" y="1608667"/>
              <a:ext cx="0" cy="5080156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文字方塊 15"/>
            <p:cNvSpPr txBox="1"/>
            <p:nvPr/>
          </p:nvSpPr>
          <p:spPr>
            <a:xfrm>
              <a:off x="3820188" y="1272453"/>
              <a:ext cx="16577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>
                  <a:solidFill>
                    <a:schemeClr val="accent3"/>
                  </a:solidFill>
                </a:rPr>
                <a:t>&lt;HDCP Transmitter&gt;</a:t>
              </a:r>
              <a:endParaRPr lang="zh-TW" altLang="en-US" sz="1400" dirty="0">
                <a:solidFill>
                  <a:schemeClr val="accent3"/>
                </a:solidFill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6757065" y="1272453"/>
              <a:ext cx="14397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>
                  <a:solidFill>
                    <a:schemeClr val="accent3"/>
                  </a:solidFill>
                </a:rPr>
                <a:t>&lt;HDCP Receiver&gt;</a:t>
              </a:r>
              <a:endParaRPr lang="zh-TW" altLang="en-US" sz="1400" dirty="0">
                <a:solidFill>
                  <a:schemeClr val="accent3"/>
                </a:solidFill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5457902" y="1525294"/>
              <a:ext cx="12053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/>
                <a:t>&lt;Transaction&gt;</a:t>
              </a:r>
              <a:endParaRPr lang="zh-TW" altLang="en-US" sz="1400" dirty="0"/>
            </a:p>
          </p:txBody>
        </p:sp>
        <p:cxnSp>
          <p:nvCxnSpPr>
            <p:cNvPr id="20" name="直線單箭頭接點 19"/>
            <p:cNvCxnSpPr/>
            <p:nvPr/>
          </p:nvCxnSpPr>
          <p:spPr>
            <a:xfrm flipH="1">
              <a:off x="4554490" y="2075704"/>
              <a:ext cx="28326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線單箭頭接點 20"/>
            <p:cNvCxnSpPr/>
            <p:nvPr/>
          </p:nvCxnSpPr>
          <p:spPr>
            <a:xfrm flipH="1">
              <a:off x="4554491" y="2380503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/>
            <p:nvPr/>
          </p:nvCxnSpPr>
          <p:spPr>
            <a:xfrm>
              <a:off x="4554490" y="2699326"/>
              <a:ext cx="28326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線單箭頭接點 22"/>
            <p:cNvCxnSpPr/>
            <p:nvPr/>
          </p:nvCxnSpPr>
          <p:spPr>
            <a:xfrm flipH="1">
              <a:off x="4554490" y="3070228"/>
              <a:ext cx="28326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/>
            <p:nvPr/>
          </p:nvCxnSpPr>
          <p:spPr>
            <a:xfrm>
              <a:off x="4554491" y="3620561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/>
            <p:nvPr/>
          </p:nvCxnSpPr>
          <p:spPr>
            <a:xfrm flipH="1">
              <a:off x="4554491" y="4188913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/>
            <p:nvPr/>
          </p:nvCxnSpPr>
          <p:spPr>
            <a:xfrm flipH="1">
              <a:off x="4554491" y="4831380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線單箭頭接點 26"/>
            <p:cNvCxnSpPr/>
            <p:nvPr/>
          </p:nvCxnSpPr>
          <p:spPr>
            <a:xfrm>
              <a:off x="4554491" y="5563190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單箭頭接點 27"/>
            <p:cNvCxnSpPr/>
            <p:nvPr/>
          </p:nvCxnSpPr>
          <p:spPr>
            <a:xfrm flipH="1">
              <a:off x="4554492" y="5983854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線單箭頭接點 28"/>
            <p:cNvCxnSpPr/>
            <p:nvPr/>
          </p:nvCxnSpPr>
          <p:spPr>
            <a:xfrm>
              <a:off x="4554493" y="6538912"/>
              <a:ext cx="28326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文字方塊 29"/>
            <p:cNvSpPr txBox="1"/>
            <p:nvPr/>
          </p:nvSpPr>
          <p:spPr>
            <a:xfrm>
              <a:off x="6056341" y="1837487"/>
              <a:ext cx="7168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Hot Plug</a:t>
              </a:r>
              <a:endParaRPr lang="zh-TW" altLang="en-US" sz="1200" dirty="0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4750261" y="2429918"/>
              <a:ext cx="26509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Initiate HDCP Authentication : </a:t>
              </a:r>
              <a:r>
                <a:rPr lang="en-US" altLang="zh-TW" sz="1200" dirty="0" err="1" smtClean="0"/>
                <a:t>AKE_Init</a:t>
              </a:r>
              <a:endParaRPr lang="zh-TW" altLang="en-US" sz="1200" dirty="0"/>
            </a:p>
          </p:txBody>
        </p:sp>
        <p:sp>
          <p:nvSpPr>
            <p:cNvPr id="173" name="文字方塊 172"/>
            <p:cNvSpPr txBox="1"/>
            <p:nvPr/>
          </p:nvSpPr>
          <p:spPr>
            <a:xfrm>
              <a:off x="5866336" y="2790234"/>
              <a:ext cx="15348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err="1" smtClean="0"/>
                <a:t>AKE_Send_Certificate</a:t>
              </a:r>
              <a:endParaRPr lang="zh-TW" altLang="en-US" sz="1200" dirty="0"/>
            </a:p>
          </p:txBody>
        </p:sp>
        <p:sp>
          <p:nvSpPr>
            <p:cNvPr id="174" name="文字方塊 173"/>
            <p:cNvSpPr txBox="1"/>
            <p:nvPr/>
          </p:nvSpPr>
          <p:spPr>
            <a:xfrm>
              <a:off x="4576867" y="3348545"/>
              <a:ext cx="23729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Write encrypted Km : AKE (No Km)</a:t>
              </a:r>
              <a:endParaRPr lang="zh-TW" altLang="en-US" sz="1200" dirty="0"/>
            </a:p>
          </p:txBody>
        </p:sp>
        <p:sp>
          <p:nvSpPr>
            <p:cNvPr id="175" name="文字方塊 174"/>
            <p:cNvSpPr txBox="1"/>
            <p:nvPr/>
          </p:nvSpPr>
          <p:spPr>
            <a:xfrm>
              <a:off x="5377356" y="3906187"/>
              <a:ext cx="2023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Read H : </a:t>
              </a:r>
              <a:r>
                <a:rPr lang="en-US" altLang="zh-TW" sz="1200" dirty="0" err="1" smtClean="0"/>
                <a:t>AKE_Send_H_Prime</a:t>
              </a:r>
              <a:endParaRPr lang="zh-TW" altLang="en-US" sz="1200" dirty="0"/>
            </a:p>
          </p:txBody>
        </p:sp>
        <p:sp>
          <p:nvSpPr>
            <p:cNvPr id="176" name="文字方塊 175"/>
            <p:cNvSpPr txBox="1"/>
            <p:nvPr/>
          </p:nvSpPr>
          <p:spPr>
            <a:xfrm>
              <a:off x="5078621" y="4563760"/>
              <a:ext cx="23225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Read </a:t>
              </a:r>
              <a:r>
                <a:rPr lang="en-US" altLang="zh-TW" sz="1200" dirty="0" err="1" smtClean="0"/>
                <a:t>Ekh</a:t>
              </a:r>
              <a:r>
                <a:rPr lang="en-US" altLang="zh-TW" sz="1200" dirty="0" smtClean="0"/>
                <a:t> : </a:t>
              </a:r>
              <a:r>
                <a:rPr lang="en-US" altLang="zh-TW" sz="1200" dirty="0" err="1" smtClean="0"/>
                <a:t>AKE_Send_Pairing_Info</a:t>
              </a:r>
              <a:endParaRPr lang="zh-TW" altLang="en-US" sz="1200" dirty="0"/>
            </a:p>
          </p:txBody>
        </p:sp>
        <p:sp>
          <p:nvSpPr>
            <p:cNvPr id="177" name="文字方塊 176"/>
            <p:cNvSpPr txBox="1"/>
            <p:nvPr/>
          </p:nvSpPr>
          <p:spPr>
            <a:xfrm>
              <a:off x="4554490" y="5291351"/>
              <a:ext cx="21182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Initiate Locality Check – </a:t>
              </a:r>
              <a:r>
                <a:rPr lang="en-US" altLang="zh-TW" sz="1200" dirty="0" err="1" smtClean="0"/>
                <a:t>LC_Init</a:t>
              </a:r>
              <a:endParaRPr lang="zh-TW" altLang="en-US" sz="1200" dirty="0"/>
            </a:p>
          </p:txBody>
        </p:sp>
        <p:sp>
          <p:nvSpPr>
            <p:cNvPr id="178" name="文字方塊 177"/>
            <p:cNvSpPr txBox="1"/>
            <p:nvPr/>
          </p:nvSpPr>
          <p:spPr>
            <a:xfrm>
              <a:off x="5127352" y="5697477"/>
              <a:ext cx="2273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Read L-prime : </a:t>
              </a:r>
              <a:r>
                <a:rPr lang="en-US" altLang="zh-TW" sz="1200" dirty="0" err="1" smtClean="0"/>
                <a:t>LC_Send_L_Prime</a:t>
              </a:r>
              <a:r>
                <a:rPr lang="en-US" altLang="zh-TW" sz="1200" dirty="0" smtClean="0"/>
                <a:t> </a:t>
              </a:r>
              <a:endParaRPr lang="zh-TW" altLang="en-US" sz="1200" dirty="0"/>
            </a:p>
          </p:txBody>
        </p:sp>
        <p:sp>
          <p:nvSpPr>
            <p:cNvPr id="179" name="文字方塊 178"/>
            <p:cNvSpPr txBox="1"/>
            <p:nvPr/>
          </p:nvSpPr>
          <p:spPr>
            <a:xfrm>
              <a:off x="4576867" y="6264526"/>
              <a:ext cx="10713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Send SKE : </a:t>
              </a:r>
              <a:r>
                <a:rPr lang="en-US" altLang="zh-TW" sz="1200" dirty="0" err="1" smtClean="0"/>
                <a:t>Eks</a:t>
              </a:r>
              <a:endParaRPr lang="zh-TW" altLang="en-US" sz="1200" dirty="0"/>
            </a:p>
          </p:txBody>
        </p:sp>
        <p:sp>
          <p:nvSpPr>
            <p:cNvPr id="180" name="文字方塊 179"/>
            <p:cNvSpPr txBox="1"/>
            <p:nvPr/>
          </p:nvSpPr>
          <p:spPr>
            <a:xfrm>
              <a:off x="2833732" y="2836400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Verify signature on certificate w/ </a:t>
              </a:r>
              <a:r>
                <a:rPr lang="en-US" altLang="zh-TW" sz="1200" dirty="0" err="1" smtClean="0"/>
                <a:t>Kpub-tx</a:t>
              </a:r>
              <a:endParaRPr lang="zh-TW" altLang="en-US" sz="1200" dirty="0"/>
            </a:p>
          </p:txBody>
        </p:sp>
        <p:sp>
          <p:nvSpPr>
            <p:cNvPr id="181" name="文字方塊 180"/>
            <p:cNvSpPr txBox="1"/>
            <p:nvPr/>
          </p:nvSpPr>
          <p:spPr>
            <a:xfrm>
              <a:off x="2822254" y="3389728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Generate master key Km; Encrypt w/ </a:t>
              </a:r>
              <a:r>
                <a:rPr lang="en-US" altLang="zh-TW" sz="1200" dirty="0" err="1" smtClean="0"/>
                <a:t>Kpub-rx</a:t>
              </a:r>
              <a:endParaRPr lang="zh-TW" altLang="en-US" sz="1200" dirty="0"/>
            </a:p>
          </p:txBody>
        </p:sp>
        <p:sp>
          <p:nvSpPr>
            <p:cNvPr id="182" name="文字方塊 181"/>
            <p:cNvSpPr txBox="1"/>
            <p:nvPr/>
          </p:nvSpPr>
          <p:spPr>
            <a:xfrm>
              <a:off x="7378658" y="3574599"/>
              <a:ext cx="17025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/>
                <a:t>Decrypt Km w/ </a:t>
              </a:r>
              <a:r>
                <a:rPr lang="en-US" altLang="zh-TW" sz="1200" dirty="0" err="1" smtClean="0"/>
                <a:t>Kpriv</a:t>
              </a:r>
              <a:r>
                <a:rPr lang="en-US" altLang="zh-TW" sz="1200" dirty="0" smtClean="0"/>
                <a:t> Compute H-prime w/ </a:t>
              </a:r>
              <a:r>
                <a:rPr lang="en-US" altLang="zh-TW" sz="1200" dirty="0" err="1" smtClean="0"/>
                <a:t>RxCaps</a:t>
              </a:r>
              <a:r>
                <a:rPr lang="en-US" altLang="zh-TW" sz="1200" dirty="0" smtClean="0"/>
                <a:t> and </a:t>
              </a:r>
              <a:r>
                <a:rPr lang="en-US" altLang="zh-TW" sz="1200" dirty="0" err="1" smtClean="0"/>
                <a:t>TxCaps</a:t>
              </a:r>
              <a:endParaRPr lang="zh-TW" altLang="en-US" sz="1200" dirty="0"/>
            </a:p>
          </p:txBody>
        </p:sp>
        <p:sp>
          <p:nvSpPr>
            <p:cNvPr id="183" name="文字方塊 182"/>
            <p:cNvSpPr txBox="1"/>
            <p:nvPr/>
          </p:nvSpPr>
          <p:spPr>
            <a:xfrm>
              <a:off x="2842768" y="3843239"/>
              <a:ext cx="17025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Verify integrity of SRM Revocation check compute H-</a:t>
              </a:r>
              <a:r>
                <a:rPr lang="en-US" altLang="zh-TW" sz="1200" dirty="0" err="1" smtClean="0"/>
                <a:t>tx</a:t>
              </a:r>
              <a:r>
                <a:rPr lang="en-US" altLang="zh-TW" sz="1200" dirty="0" smtClean="0"/>
                <a:t> and verify H-</a:t>
              </a:r>
              <a:r>
                <a:rPr lang="en-US" altLang="zh-TW" sz="1200" dirty="0" err="1" smtClean="0"/>
                <a:t>tx</a:t>
              </a:r>
              <a:r>
                <a:rPr lang="en-US" altLang="zh-TW" sz="1200" dirty="0" smtClean="0"/>
                <a:t> w/ H-</a:t>
              </a:r>
              <a:r>
                <a:rPr lang="en-US" altLang="zh-TW" sz="1200" dirty="0" err="1" smtClean="0"/>
                <a:t>rx</a:t>
              </a:r>
              <a:endParaRPr lang="zh-TW" altLang="en-US" sz="1200" dirty="0"/>
            </a:p>
          </p:txBody>
        </p:sp>
        <p:sp>
          <p:nvSpPr>
            <p:cNvPr id="184" name="文字方塊 183"/>
            <p:cNvSpPr txBox="1"/>
            <p:nvPr/>
          </p:nvSpPr>
          <p:spPr>
            <a:xfrm>
              <a:off x="7402679" y="4595776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/>
                <a:t>Compute </a:t>
              </a:r>
              <a:r>
                <a:rPr lang="en-US" altLang="zh-TW" sz="1200" dirty="0" err="1" smtClean="0"/>
                <a:t>Ekh</a:t>
              </a:r>
              <a:r>
                <a:rPr lang="en-US" altLang="zh-TW" sz="1200" dirty="0" smtClean="0"/>
                <a:t> using master key Km</a:t>
              </a:r>
              <a:endParaRPr lang="zh-TW" altLang="en-US" sz="1200" dirty="0"/>
            </a:p>
          </p:txBody>
        </p:sp>
        <p:sp>
          <p:nvSpPr>
            <p:cNvPr id="185" name="文字方塊 184"/>
            <p:cNvSpPr txBox="1"/>
            <p:nvPr/>
          </p:nvSpPr>
          <p:spPr>
            <a:xfrm>
              <a:off x="2840442" y="4791970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Store m, Km and </a:t>
              </a:r>
              <a:r>
                <a:rPr lang="en-US" altLang="zh-TW" sz="1200" dirty="0" err="1" smtClean="0"/>
                <a:t>Ekh</a:t>
              </a:r>
              <a:r>
                <a:rPr lang="en-US" altLang="zh-TW" sz="1200" dirty="0" smtClean="0"/>
                <a:t> w/ Receiver ID</a:t>
              </a:r>
              <a:endParaRPr lang="zh-TW" altLang="en-US" sz="1200" dirty="0"/>
            </a:p>
          </p:txBody>
        </p:sp>
        <p:sp>
          <p:nvSpPr>
            <p:cNvPr id="186" name="文字方塊 185"/>
            <p:cNvSpPr txBox="1"/>
            <p:nvPr/>
          </p:nvSpPr>
          <p:spPr>
            <a:xfrm>
              <a:off x="2847704" y="5332357"/>
              <a:ext cx="17025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Set watchdog timer</a:t>
              </a:r>
              <a:endParaRPr lang="zh-TW" altLang="en-US" sz="1200" dirty="0"/>
            </a:p>
          </p:txBody>
        </p:sp>
        <p:sp>
          <p:nvSpPr>
            <p:cNvPr id="187" name="文字方塊 186"/>
            <p:cNvSpPr txBox="1"/>
            <p:nvPr/>
          </p:nvSpPr>
          <p:spPr>
            <a:xfrm>
              <a:off x="2839514" y="5758631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Compute L compare with L-prime</a:t>
              </a:r>
              <a:endParaRPr lang="zh-TW" altLang="en-US" sz="1200" dirty="0"/>
            </a:p>
          </p:txBody>
        </p:sp>
        <p:sp>
          <p:nvSpPr>
            <p:cNvPr id="188" name="文字方塊 187"/>
            <p:cNvSpPr txBox="1"/>
            <p:nvPr/>
          </p:nvSpPr>
          <p:spPr>
            <a:xfrm>
              <a:off x="2840442" y="6308079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Generate session key Ks Compute </a:t>
              </a:r>
              <a:r>
                <a:rPr lang="en-US" altLang="zh-TW" sz="1200" dirty="0" err="1" smtClean="0"/>
                <a:t>Edkey</a:t>
              </a:r>
              <a:endParaRPr lang="zh-TW" altLang="en-US" sz="1200" dirty="0"/>
            </a:p>
          </p:txBody>
        </p:sp>
        <p:sp>
          <p:nvSpPr>
            <p:cNvPr id="189" name="文字方塊 188"/>
            <p:cNvSpPr txBox="1"/>
            <p:nvPr/>
          </p:nvSpPr>
          <p:spPr>
            <a:xfrm>
              <a:off x="7387173" y="6308079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/>
                <a:t>Decrypt session key verify Ks w/ </a:t>
              </a:r>
              <a:r>
                <a:rPr lang="en-US" altLang="zh-TW" sz="1200" dirty="0" err="1" smtClean="0"/>
                <a:t>Edkey</a:t>
              </a:r>
              <a:endParaRPr lang="zh-TW" altLang="en-US" sz="1200" dirty="0"/>
            </a:p>
          </p:txBody>
        </p:sp>
        <p:cxnSp>
          <p:nvCxnSpPr>
            <p:cNvPr id="191" name="直線單箭頭接點 190"/>
            <p:cNvCxnSpPr/>
            <p:nvPr/>
          </p:nvCxnSpPr>
          <p:spPr>
            <a:xfrm>
              <a:off x="4814840" y="5563190"/>
              <a:ext cx="0" cy="420664"/>
            </a:xfrm>
            <a:prstGeom prst="straightConnector1">
              <a:avLst/>
            </a:prstGeom>
            <a:ln>
              <a:prstDash val="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3" name="矩形 192"/>
            <p:cNvSpPr/>
            <p:nvPr/>
          </p:nvSpPr>
          <p:spPr>
            <a:xfrm>
              <a:off x="4744292" y="5727478"/>
              <a:ext cx="142778" cy="788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94" name="直線單箭頭接點 193"/>
            <p:cNvCxnSpPr/>
            <p:nvPr/>
          </p:nvCxnSpPr>
          <p:spPr>
            <a:xfrm>
              <a:off x="4829818" y="3620561"/>
              <a:ext cx="0" cy="568084"/>
            </a:xfrm>
            <a:prstGeom prst="straightConnector1">
              <a:avLst/>
            </a:prstGeom>
            <a:ln>
              <a:prstDash val="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7" name="矩形 196"/>
            <p:cNvSpPr/>
            <p:nvPr/>
          </p:nvSpPr>
          <p:spPr>
            <a:xfrm>
              <a:off x="4744292" y="3841329"/>
              <a:ext cx="178223" cy="1052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98" name="直線單箭頭接點 197"/>
            <p:cNvCxnSpPr/>
            <p:nvPr/>
          </p:nvCxnSpPr>
          <p:spPr>
            <a:xfrm>
              <a:off x="4835542" y="2696714"/>
              <a:ext cx="0" cy="370518"/>
            </a:xfrm>
            <a:prstGeom prst="straightConnector1">
              <a:avLst/>
            </a:prstGeom>
            <a:ln>
              <a:prstDash val="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2" name="矩形 201"/>
            <p:cNvSpPr/>
            <p:nvPr/>
          </p:nvSpPr>
          <p:spPr>
            <a:xfrm>
              <a:off x="4783364" y="2826104"/>
              <a:ext cx="103706" cy="8949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9" name="文字方塊 198"/>
            <p:cNvSpPr txBox="1"/>
            <p:nvPr/>
          </p:nvSpPr>
          <p:spPr>
            <a:xfrm>
              <a:off x="4551727" y="2750893"/>
              <a:ext cx="62709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 smtClean="0"/>
                <a:t>&lt; 100ms</a:t>
              </a:r>
              <a:endParaRPr lang="zh-TW" altLang="en-US" sz="1000" dirty="0"/>
            </a:p>
          </p:txBody>
        </p:sp>
        <p:sp>
          <p:nvSpPr>
            <p:cNvPr id="195" name="文字方塊 194"/>
            <p:cNvSpPr txBox="1"/>
            <p:nvPr/>
          </p:nvSpPr>
          <p:spPr>
            <a:xfrm>
              <a:off x="4582343" y="3764255"/>
              <a:ext cx="5116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 smtClean="0"/>
                <a:t>&lt; 1sec</a:t>
              </a:r>
              <a:endParaRPr lang="zh-TW" altLang="en-US" sz="1000" dirty="0"/>
            </a:p>
          </p:txBody>
        </p:sp>
        <p:sp>
          <p:nvSpPr>
            <p:cNvPr id="192" name="文字方塊 191"/>
            <p:cNvSpPr txBox="1"/>
            <p:nvPr/>
          </p:nvSpPr>
          <p:spPr>
            <a:xfrm>
              <a:off x="4538892" y="5640449"/>
              <a:ext cx="5806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 smtClean="0"/>
                <a:t>&lt; 20ms</a:t>
              </a:r>
              <a:endParaRPr lang="zh-TW" altLang="en-US" sz="1000" dirty="0"/>
            </a:p>
          </p:txBody>
        </p:sp>
      </p:grpSp>
      <p:sp>
        <p:nvSpPr>
          <p:cNvPr id="57" name="文字方塊 56"/>
          <p:cNvSpPr txBox="1"/>
          <p:nvPr/>
        </p:nvSpPr>
        <p:spPr>
          <a:xfrm>
            <a:off x="9205321" y="1828415"/>
            <a:ext cx="28827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/>
              <a:t>Transmitter reads EDID from receiver</a:t>
            </a:r>
            <a:endParaRPr lang="zh-TW" altLang="en-US" sz="1400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267868" y="3404352"/>
            <a:ext cx="26440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 smtClean="0">
                <a:solidFill>
                  <a:schemeClr val="accent1">
                    <a:lumMod val="75000"/>
                  </a:schemeClr>
                </a:solidFill>
              </a:rPr>
              <a:t>Authentication and Key Exchange</a:t>
            </a:r>
          </a:p>
          <a:p>
            <a:pPr algn="ctr"/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en-US" altLang="zh-TW" sz="1000" b="1" baseline="-25000" dirty="0" err="1" smtClean="0">
                <a:solidFill>
                  <a:schemeClr val="accent1">
                    <a:lumMod val="75000"/>
                  </a:schemeClr>
                </a:solidFill>
              </a:rPr>
              <a:t>tx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receiver ID,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RxCaps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TxCaps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Kpub</a:t>
            </a:r>
            <a:r>
              <a:rPr lang="en-US" altLang="zh-TW" sz="1000" b="1" baseline="-25000" dirty="0" err="1" smtClean="0">
                <a:solidFill>
                  <a:schemeClr val="accent1">
                    <a:lumMod val="75000"/>
                  </a:schemeClr>
                </a:solidFill>
              </a:rPr>
              <a:t>rx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k</a:t>
            </a:r>
            <a:r>
              <a:rPr lang="en-US" altLang="zh-TW" sz="1000" b="1" baseline="-25000" dirty="0" smtClean="0">
                <a:solidFill>
                  <a:schemeClr val="accent1">
                    <a:lumMod val="75000"/>
                  </a:schemeClr>
                </a:solidFill>
              </a:rPr>
              <a:t>m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en-US" altLang="zh-TW" sz="1000" b="1" baseline="-25000" dirty="0" err="1" smtClean="0">
                <a:solidFill>
                  <a:schemeClr val="accent1">
                    <a:lumMod val="75000"/>
                  </a:schemeClr>
                </a:solidFill>
              </a:rPr>
              <a:t>kpub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en-US" altLang="zh-TW" sz="1000" b="1" baseline="-25000" dirty="0" err="1" smtClean="0">
                <a:solidFill>
                  <a:schemeClr val="accent1">
                    <a:lumMod val="75000"/>
                  </a:schemeClr>
                </a:solidFill>
              </a:rPr>
              <a:t>rx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dkey</a:t>
            </a:r>
            <a:r>
              <a:rPr lang="en-US" altLang="zh-TW" sz="1000" b="1" baseline="-25000" dirty="0" smtClean="0">
                <a:solidFill>
                  <a:schemeClr val="accent1">
                    <a:lumMod val="75000"/>
                  </a:schemeClr>
                </a:solidFill>
              </a:rPr>
              <a:t>0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dkey</a:t>
            </a:r>
            <a:r>
              <a:rPr lang="en-US" altLang="zh-TW" sz="1000" b="1" baseline="-25000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k</a:t>
            </a:r>
            <a:r>
              <a:rPr lang="en-US" altLang="zh-TW" sz="1000" b="1" baseline="-25000" dirty="0" err="1" smtClean="0">
                <a:solidFill>
                  <a:schemeClr val="accent1">
                    <a:lumMod val="75000"/>
                  </a:schemeClr>
                </a:solidFill>
              </a:rPr>
              <a:t>d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H, H’)</a:t>
            </a:r>
            <a:endParaRPr lang="zh-TW" altLang="en-US" sz="1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9" name="文字方塊 58"/>
          <p:cNvSpPr txBox="1"/>
          <p:nvPr/>
        </p:nvSpPr>
        <p:spPr>
          <a:xfrm>
            <a:off x="2219492" y="4758909"/>
            <a:ext cx="700513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accent2">
                    <a:lumMod val="75000"/>
                  </a:schemeClr>
                </a:solidFill>
              </a:rPr>
              <a:t>Pairing</a:t>
            </a:r>
          </a:p>
          <a:p>
            <a:pPr algn="ctr"/>
            <a:r>
              <a:rPr lang="en-US" altLang="zh-TW" sz="1000" b="1" dirty="0" smtClean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altLang="zh-TW" sz="1000" b="1" dirty="0" err="1" smtClean="0">
                <a:solidFill>
                  <a:schemeClr val="accent2">
                    <a:lumMod val="75000"/>
                  </a:schemeClr>
                </a:solidFill>
              </a:rPr>
              <a:t>E</a:t>
            </a:r>
            <a:r>
              <a:rPr lang="en-US" altLang="zh-TW" sz="1000" b="1" baseline="-25000" dirty="0" err="1" smtClean="0">
                <a:solidFill>
                  <a:schemeClr val="accent2">
                    <a:lumMod val="75000"/>
                  </a:schemeClr>
                </a:solidFill>
              </a:rPr>
              <a:t>kh</a:t>
            </a:r>
            <a:r>
              <a:rPr lang="en-US" altLang="zh-TW" sz="1000" b="1" dirty="0" smtClean="0">
                <a:solidFill>
                  <a:schemeClr val="accent2">
                    <a:lumMod val="75000"/>
                  </a:schemeClr>
                </a:solidFill>
              </a:rPr>
              <a:t>, m)</a:t>
            </a:r>
            <a:endParaRPr lang="zh-TW" altLang="en-US" sz="1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1685020" y="5557364"/>
            <a:ext cx="1238416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accent6">
                    <a:lumMod val="75000"/>
                  </a:schemeClr>
                </a:solidFill>
              </a:rPr>
              <a:t>Locality Check</a:t>
            </a:r>
          </a:p>
          <a:p>
            <a:pPr algn="ctr"/>
            <a:r>
              <a:rPr lang="en-US" altLang="zh-TW" sz="1000" b="1" dirty="0" smtClean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altLang="zh-TW" sz="1000" b="1" dirty="0" err="1" smtClean="0">
                <a:solidFill>
                  <a:schemeClr val="accent6">
                    <a:lumMod val="75000"/>
                  </a:schemeClr>
                </a:solidFill>
              </a:rPr>
              <a:t>r</a:t>
            </a:r>
            <a:r>
              <a:rPr lang="en-US" altLang="zh-TW" sz="1000" b="1" baseline="-25000" dirty="0" err="1" smtClean="0">
                <a:solidFill>
                  <a:schemeClr val="accent6">
                    <a:lumMod val="75000"/>
                  </a:schemeClr>
                </a:solidFill>
              </a:rPr>
              <a:t>n</a:t>
            </a:r>
            <a:r>
              <a:rPr lang="en-US" altLang="zh-TW" sz="1000" b="1" dirty="0" smtClean="0">
                <a:solidFill>
                  <a:schemeClr val="accent6">
                    <a:lumMod val="75000"/>
                  </a:schemeClr>
                </a:solidFill>
              </a:rPr>
              <a:t>, L, L’)</a:t>
            </a:r>
            <a:endParaRPr lang="zh-TW" altLang="en-US" sz="1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1148670" y="6310500"/>
            <a:ext cx="1783117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accent4">
                    <a:lumMod val="75000"/>
                  </a:schemeClr>
                </a:solidFill>
              </a:rPr>
              <a:t>Session Key Exchange</a:t>
            </a:r>
          </a:p>
          <a:p>
            <a:pPr algn="ctr"/>
            <a:r>
              <a:rPr lang="en-US" altLang="zh-TW" sz="1000" b="1" dirty="0" smtClean="0">
                <a:solidFill>
                  <a:schemeClr val="accent4">
                    <a:lumMod val="75000"/>
                  </a:schemeClr>
                </a:solidFill>
              </a:rPr>
              <a:t>(</a:t>
            </a:r>
            <a:r>
              <a:rPr lang="en-US" altLang="zh-TW" sz="1000" b="1" dirty="0" err="1" smtClean="0">
                <a:solidFill>
                  <a:schemeClr val="accent4">
                    <a:lumMod val="75000"/>
                  </a:schemeClr>
                </a:solidFill>
              </a:rPr>
              <a:t>k</a:t>
            </a:r>
            <a:r>
              <a:rPr lang="en-US" altLang="zh-TW" sz="1000" b="1" baseline="-25000" dirty="0" err="1" smtClean="0">
                <a:solidFill>
                  <a:schemeClr val="accent4">
                    <a:lumMod val="75000"/>
                  </a:schemeClr>
                </a:solidFill>
              </a:rPr>
              <a:t>s</a:t>
            </a:r>
            <a:r>
              <a:rPr lang="en-US" altLang="zh-TW" sz="1000" b="1" dirty="0" smtClean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4">
                    <a:lumMod val="75000"/>
                  </a:schemeClr>
                </a:solidFill>
              </a:rPr>
              <a:t>r</a:t>
            </a:r>
            <a:r>
              <a:rPr lang="en-US" altLang="zh-TW" sz="1000" b="1" baseline="-25000" dirty="0" err="1" smtClean="0">
                <a:solidFill>
                  <a:schemeClr val="accent4">
                    <a:lumMod val="75000"/>
                  </a:schemeClr>
                </a:solidFill>
              </a:rPr>
              <a:t>iv</a:t>
            </a:r>
            <a:r>
              <a:rPr lang="en-US" altLang="zh-TW" sz="1000" b="1" dirty="0" smtClean="0">
                <a:solidFill>
                  <a:schemeClr val="accent4">
                    <a:lumMod val="75000"/>
                  </a:schemeClr>
                </a:solidFill>
              </a:rPr>
              <a:t>, dkey</a:t>
            </a:r>
            <a:r>
              <a:rPr lang="en-US" altLang="zh-TW" sz="1000" b="1" baseline="-25000" dirty="0" smtClean="0">
                <a:solidFill>
                  <a:schemeClr val="accent4">
                    <a:lumMod val="75000"/>
                  </a:schemeClr>
                </a:solidFill>
              </a:rPr>
              <a:t>2</a:t>
            </a:r>
            <a:r>
              <a:rPr lang="en-US" altLang="zh-TW" sz="1000" b="1" dirty="0" smtClean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4">
                    <a:lumMod val="75000"/>
                  </a:schemeClr>
                </a:solidFill>
              </a:rPr>
              <a:t>E</a:t>
            </a:r>
            <a:r>
              <a:rPr lang="en-US" altLang="zh-TW" sz="1000" b="1" baseline="-25000" dirty="0" err="1" smtClean="0">
                <a:solidFill>
                  <a:schemeClr val="accent4">
                    <a:lumMod val="75000"/>
                  </a:schemeClr>
                </a:solidFill>
              </a:rPr>
              <a:t>dkey</a:t>
            </a:r>
            <a:r>
              <a:rPr lang="en-US" altLang="zh-TW" sz="1000" b="1" dirty="0" smtClean="0">
                <a:solidFill>
                  <a:schemeClr val="accent4">
                    <a:lumMod val="75000"/>
                  </a:schemeClr>
                </a:solidFill>
              </a:rPr>
              <a:t>)</a:t>
            </a:r>
            <a:endParaRPr lang="zh-TW" altLang="en-US" sz="1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6045933" y="2112144"/>
            <a:ext cx="883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smtClean="0"/>
              <a:t>Send EDID </a:t>
            </a:r>
            <a:endParaRPr lang="zh-TW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91039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2920005" y="6194142"/>
            <a:ext cx="6285316" cy="5381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2920005" y="5208351"/>
            <a:ext cx="6285316" cy="9885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2920005" y="4594399"/>
            <a:ext cx="6285316" cy="6177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2920005" y="1906875"/>
            <a:ext cx="6285316" cy="26913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FRL Channel – </a:t>
            </a:r>
            <a:r>
              <a:rPr lang="en-US" altLang="zh-TW" sz="4000" dirty="0" smtClean="0"/>
              <a:t>HDCP 2.x Authentication Protocol</a:t>
            </a:r>
            <a:endParaRPr lang="zh-TW" altLang="en-US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22</a:t>
            </a:fld>
            <a:endParaRPr lang="zh-TW" altLang="en-US"/>
          </a:p>
        </p:txBody>
      </p:sp>
      <p:grpSp>
        <p:nvGrpSpPr>
          <p:cNvPr id="203" name="群組 202"/>
          <p:cNvGrpSpPr/>
          <p:nvPr/>
        </p:nvGrpSpPr>
        <p:grpSpPr>
          <a:xfrm>
            <a:off x="2954523" y="1274874"/>
            <a:ext cx="6282953" cy="5497291"/>
            <a:chOff x="2822254" y="1272453"/>
            <a:chExt cx="6282953" cy="5497291"/>
          </a:xfrm>
        </p:grpSpPr>
        <p:cxnSp>
          <p:nvCxnSpPr>
            <p:cNvPr id="10" name="直線接點 9"/>
            <p:cNvCxnSpPr/>
            <p:nvPr/>
          </p:nvCxnSpPr>
          <p:spPr>
            <a:xfrm>
              <a:off x="4559301" y="1608667"/>
              <a:ext cx="0" cy="5080156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>
            <a:xfrm>
              <a:off x="7387174" y="1608667"/>
              <a:ext cx="0" cy="5080156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文字方塊 15"/>
            <p:cNvSpPr txBox="1"/>
            <p:nvPr/>
          </p:nvSpPr>
          <p:spPr>
            <a:xfrm>
              <a:off x="3820188" y="1272453"/>
              <a:ext cx="16577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>
                  <a:solidFill>
                    <a:schemeClr val="accent3"/>
                  </a:solidFill>
                </a:rPr>
                <a:t>&lt;HDCP Transmitter&gt;</a:t>
              </a:r>
              <a:endParaRPr lang="zh-TW" altLang="en-US" sz="1400" dirty="0">
                <a:solidFill>
                  <a:schemeClr val="accent3"/>
                </a:solidFill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6757065" y="1272453"/>
              <a:ext cx="14397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>
                  <a:solidFill>
                    <a:schemeClr val="accent3"/>
                  </a:solidFill>
                </a:rPr>
                <a:t>&lt;HDCP Receiver&gt;</a:t>
              </a:r>
              <a:endParaRPr lang="zh-TW" altLang="en-US" sz="1400" dirty="0">
                <a:solidFill>
                  <a:schemeClr val="accent3"/>
                </a:solidFill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5457902" y="1525294"/>
              <a:ext cx="12053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/>
                <a:t>&lt;Transaction&gt;</a:t>
              </a:r>
              <a:endParaRPr lang="zh-TW" altLang="en-US" sz="1400" dirty="0"/>
            </a:p>
          </p:txBody>
        </p:sp>
        <p:cxnSp>
          <p:nvCxnSpPr>
            <p:cNvPr id="20" name="直線單箭頭接點 19"/>
            <p:cNvCxnSpPr/>
            <p:nvPr/>
          </p:nvCxnSpPr>
          <p:spPr>
            <a:xfrm flipH="1">
              <a:off x="4554490" y="2075704"/>
              <a:ext cx="28326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線單箭頭接點 20"/>
            <p:cNvCxnSpPr/>
            <p:nvPr/>
          </p:nvCxnSpPr>
          <p:spPr>
            <a:xfrm flipH="1">
              <a:off x="4554491" y="2380503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/>
            <p:nvPr/>
          </p:nvCxnSpPr>
          <p:spPr>
            <a:xfrm>
              <a:off x="4554490" y="2699326"/>
              <a:ext cx="28326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線單箭頭接點 22"/>
            <p:cNvCxnSpPr/>
            <p:nvPr/>
          </p:nvCxnSpPr>
          <p:spPr>
            <a:xfrm flipH="1">
              <a:off x="4554490" y="3070228"/>
              <a:ext cx="28326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/>
            <p:nvPr/>
          </p:nvCxnSpPr>
          <p:spPr>
            <a:xfrm>
              <a:off x="4554491" y="3620561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/>
            <p:nvPr/>
          </p:nvCxnSpPr>
          <p:spPr>
            <a:xfrm flipH="1">
              <a:off x="4554491" y="4188913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/>
            <p:nvPr/>
          </p:nvCxnSpPr>
          <p:spPr>
            <a:xfrm flipH="1">
              <a:off x="4554491" y="4831380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線單箭頭接點 26"/>
            <p:cNvCxnSpPr/>
            <p:nvPr/>
          </p:nvCxnSpPr>
          <p:spPr>
            <a:xfrm>
              <a:off x="4554491" y="5563190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單箭頭接點 27"/>
            <p:cNvCxnSpPr/>
            <p:nvPr/>
          </p:nvCxnSpPr>
          <p:spPr>
            <a:xfrm flipH="1">
              <a:off x="4554492" y="5983854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線單箭頭接點 28"/>
            <p:cNvCxnSpPr/>
            <p:nvPr/>
          </p:nvCxnSpPr>
          <p:spPr>
            <a:xfrm>
              <a:off x="4554493" y="6538912"/>
              <a:ext cx="28326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文字方塊 29"/>
            <p:cNvSpPr txBox="1"/>
            <p:nvPr/>
          </p:nvSpPr>
          <p:spPr>
            <a:xfrm>
              <a:off x="6056341" y="1837487"/>
              <a:ext cx="7168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Hot Plug</a:t>
              </a:r>
              <a:endParaRPr lang="zh-TW" altLang="en-US" sz="1200" dirty="0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4750261" y="2429918"/>
              <a:ext cx="26879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b="1" dirty="0" smtClean="0"/>
                <a:t>Initiate HDCP Authentication : </a:t>
              </a:r>
              <a:r>
                <a:rPr lang="en-US" altLang="zh-TW" sz="1200" b="1" dirty="0" err="1" smtClean="0"/>
                <a:t>AKE_Init</a:t>
              </a:r>
              <a:endParaRPr lang="zh-TW" altLang="en-US" sz="1200" b="1" dirty="0"/>
            </a:p>
          </p:txBody>
        </p:sp>
        <p:sp>
          <p:nvSpPr>
            <p:cNvPr id="173" name="文字方塊 172"/>
            <p:cNvSpPr txBox="1"/>
            <p:nvPr/>
          </p:nvSpPr>
          <p:spPr>
            <a:xfrm>
              <a:off x="5866336" y="2790234"/>
              <a:ext cx="15348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err="1" smtClean="0"/>
                <a:t>AKE_Send_Certificate</a:t>
              </a:r>
              <a:endParaRPr lang="zh-TW" altLang="en-US" sz="1200" dirty="0"/>
            </a:p>
          </p:txBody>
        </p:sp>
        <p:sp>
          <p:nvSpPr>
            <p:cNvPr id="174" name="文字方塊 173"/>
            <p:cNvSpPr txBox="1"/>
            <p:nvPr/>
          </p:nvSpPr>
          <p:spPr>
            <a:xfrm>
              <a:off x="4576867" y="3348545"/>
              <a:ext cx="23729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Write encrypted Km : AKE (No Km)</a:t>
              </a:r>
              <a:endParaRPr lang="zh-TW" altLang="en-US" sz="1200" dirty="0"/>
            </a:p>
          </p:txBody>
        </p:sp>
        <p:sp>
          <p:nvSpPr>
            <p:cNvPr id="175" name="文字方塊 174"/>
            <p:cNvSpPr txBox="1"/>
            <p:nvPr/>
          </p:nvSpPr>
          <p:spPr>
            <a:xfrm>
              <a:off x="5377356" y="3906187"/>
              <a:ext cx="2023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Read H : </a:t>
              </a:r>
              <a:r>
                <a:rPr lang="en-US" altLang="zh-TW" sz="1200" dirty="0" err="1" smtClean="0"/>
                <a:t>AKE_Send_H_Prime</a:t>
              </a:r>
              <a:endParaRPr lang="zh-TW" altLang="en-US" sz="1200" dirty="0"/>
            </a:p>
          </p:txBody>
        </p:sp>
        <p:sp>
          <p:nvSpPr>
            <p:cNvPr id="176" name="文字方塊 175"/>
            <p:cNvSpPr txBox="1"/>
            <p:nvPr/>
          </p:nvSpPr>
          <p:spPr>
            <a:xfrm>
              <a:off x="5078621" y="4563760"/>
              <a:ext cx="23225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Read </a:t>
              </a:r>
              <a:r>
                <a:rPr lang="en-US" altLang="zh-TW" sz="1200" dirty="0" err="1" smtClean="0"/>
                <a:t>Ekh</a:t>
              </a:r>
              <a:r>
                <a:rPr lang="en-US" altLang="zh-TW" sz="1200" dirty="0" smtClean="0"/>
                <a:t> : </a:t>
              </a:r>
              <a:r>
                <a:rPr lang="en-US" altLang="zh-TW" sz="1200" dirty="0" err="1" smtClean="0"/>
                <a:t>AKE_Send_Pairing_Info</a:t>
              </a:r>
              <a:endParaRPr lang="zh-TW" altLang="en-US" sz="1200" dirty="0"/>
            </a:p>
          </p:txBody>
        </p:sp>
        <p:sp>
          <p:nvSpPr>
            <p:cNvPr id="177" name="文字方塊 176"/>
            <p:cNvSpPr txBox="1"/>
            <p:nvPr/>
          </p:nvSpPr>
          <p:spPr>
            <a:xfrm>
              <a:off x="4554490" y="5291351"/>
              <a:ext cx="21182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Initiate Locality Check – </a:t>
              </a:r>
              <a:r>
                <a:rPr lang="en-US" altLang="zh-TW" sz="1200" dirty="0" err="1" smtClean="0"/>
                <a:t>LC_Init</a:t>
              </a:r>
              <a:endParaRPr lang="zh-TW" altLang="en-US" sz="1200" dirty="0"/>
            </a:p>
          </p:txBody>
        </p:sp>
        <p:sp>
          <p:nvSpPr>
            <p:cNvPr id="178" name="文字方塊 177"/>
            <p:cNvSpPr txBox="1"/>
            <p:nvPr/>
          </p:nvSpPr>
          <p:spPr>
            <a:xfrm>
              <a:off x="5127352" y="5697477"/>
              <a:ext cx="2273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Read L-prime : </a:t>
              </a:r>
              <a:r>
                <a:rPr lang="en-US" altLang="zh-TW" sz="1200" dirty="0" err="1" smtClean="0"/>
                <a:t>LC_Send_L_Prime</a:t>
              </a:r>
              <a:r>
                <a:rPr lang="en-US" altLang="zh-TW" sz="1200" dirty="0" smtClean="0"/>
                <a:t> </a:t>
              </a:r>
              <a:endParaRPr lang="zh-TW" altLang="en-US" sz="1200" dirty="0"/>
            </a:p>
          </p:txBody>
        </p:sp>
        <p:sp>
          <p:nvSpPr>
            <p:cNvPr id="179" name="文字方塊 178"/>
            <p:cNvSpPr txBox="1"/>
            <p:nvPr/>
          </p:nvSpPr>
          <p:spPr>
            <a:xfrm>
              <a:off x="4576867" y="6264526"/>
              <a:ext cx="10713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Send SKE : </a:t>
              </a:r>
              <a:r>
                <a:rPr lang="en-US" altLang="zh-TW" sz="1200" dirty="0" err="1" smtClean="0"/>
                <a:t>Eks</a:t>
              </a:r>
              <a:endParaRPr lang="zh-TW" altLang="en-US" sz="1200" dirty="0"/>
            </a:p>
          </p:txBody>
        </p:sp>
        <p:sp>
          <p:nvSpPr>
            <p:cNvPr id="180" name="文字方塊 179"/>
            <p:cNvSpPr txBox="1"/>
            <p:nvPr/>
          </p:nvSpPr>
          <p:spPr>
            <a:xfrm>
              <a:off x="2833732" y="2836400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Verify signature on certificate w/ </a:t>
              </a:r>
              <a:r>
                <a:rPr lang="en-US" altLang="zh-TW" sz="1200" dirty="0" err="1" smtClean="0"/>
                <a:t>Kpub-tx</a:t>
              </a:r>
              <a:endParaRPr lang="zh-TW" altLang="en-US" sz="1200" dirty="0"/>
            </a:p>
          </p:txBody>
        </p:sp>
        <p:sp>
          <p:nvSpPr>
            <p:cNvPr id="181" name="文字方塊 180"/>
            <p:cNvSpPr txBox="1"/>
            <p:nvPr/>
          </p:nvSpPr>
          <p:spPr>
            <a:xfrm>
              <a:off x="2822254" y="3389728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Generate master key Km; Encrypt w/ </a:t>
              </a:r>
              <a:r>
                <a:rPr lang="en-US" altLang="zh-TW" sz="1200" dirty="0" err="1" smtClean="0"/>
                <a:t>Kpub-rx</a:t>
              </a:r>
              <a:endParaRPr lang="zh-TW" altLang="en-US" sz="1200" dirty="0"/>
            </a:p>
          </p:txBody>
        </p:sp>
        <p:sp>
          <p:nvSpPr>
            <p:cNvPr id="182" name="文字方塊 181"/>
            <p:cNvSpPr txBox="1"/>
            <p:nvPr/>
          </p:nvSpPr>
          <p:spPr>
            <a:xfrm>
              <a:off x="7378658" y="3574599"/>
              <a:ext cx="17025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/>
                <a:t>Decrypt Km w/ </a:t>
              </a:r>
              <a:r>
                <a:rPr lang="en-US" altLang="zh-TW" sz="1200" dirty="0" err="1" smtClean="0"/>
                <a:t>Kpriv</a:t>
              </a:r>
              <a:r>
                <a:rPr lang="en-US" altLang="zh-TW" sz="1200" dirty="0" smtClean="0"/>
                <a:t> Compute H-prime w/ </a:t>
              </a:r>
              <a:r>
                <a:rPr lang="en-US" altLang="zh-TW" sz="1200" dirty="0" err="1" smtClean="0"/>
                <a:t>RxCaps</a:t>
              </a:r>
              <a:r>
                <a:rPr lang="en-US" altLang="zh-TW" sz="1200" dirty="0" smtClean="0"/>
                <a:t> and </a:t>
              </a:r>
              <a:r>
                <a:rPr lang="en-US" altLang="zh-TW" sz="1200" dirty="0" err="1" smtClean="0"/>
                <a:t>TxCaps</a:t>
              </a:r>
              <a:endParaRPr lang="zh-TW" altLang="en-US" sz="1200" dirty="0"/>
            </a:p>
          </p:txBody>
        </p:sp>
        <p:sp>
          <p:nvSpPr>
            <p:cNvPr id="183" name="文字方塊 182"/>
            <p:cNvSpPr txBox="1"/>
            <p:nvPr/>
          </p:nvSpPr>
          <p:spPr>
            <a:xfrm>
              <a:off x="2842768" y="3843239"/>
              <a:ext cx="17025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Verify integrity of SRM Revocation check compute H-</a:t>
              </a:r>
              <a:r>
                <a:rPr lang="en-US" altLang="zh-TW" sz="1200" dirty="0" err="1" smtClean="0"/>
                <a:t>tx</a:t>
              </a:r>
              <a:r>
                <a:rPr lang="en-US" altLang="zh-TW" sz="1200" dirty="0" smtClean="0"/>
                <a:t> and verify H-</a:t>
              </a:r>
              <a:r>
                <a:rPr lang="en-US" altLang="zh-TW" sz="1200" dirty="0" err="1" smtClean="0"/>
                <a:t>tx</a:t>
              </a:r>
              <a:r>
                <a:rPr lang="en-US" altLang="zh-TW" sz="1200" dirty="0" smtClean="0"/>
                <a:t> w/ H-</a:t>
              </a:r>
              <a:r>
                <a:rPr lang="en-US" altLang="zh-TW" sz="1200" dirty="0" err="1" smtClean="0"/>
                <a:t>rx</a:t>
              </a:r>
              <a:endParaRPr lang="zh-TW" altLang="en-US" sz="1200" dirty="0"/>
            </a:p>
          </p:txBody>
        </p:sp>
        <p:sp>
          <p:nvSpPr>
            <p:cNvPr id="184" name="文字方塊 183"/>
            <p:cNvSpPr txBox="1"/>
            <p:nvPr/>
          </p:nvSpPr>
          <p:spPr>
            <a:xfrm>
              <a:off x="7402679" y="4595776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/>
                <a:t>Compute </a:t>
              </a:r>
              <a:r>
                <a:rPr lang="en-US" altLang="zh-TW" sz="1200" dirty="0" err="1" smtClean="0"/>
                <a:t>Ekh</a:t>
              </a:r>
              <a:r>
                <a:rPr lang="en-US" altLang="zh-TW" sz="1200" dirty="0" smtClean="0"/>
                <a:t> using master key Km</a:t>
              </a:r>
              <a:endParaRPr lang="zh-TW" altLang="en-US" sz="1200" dirty="0"/>
            </a:p>
          </p:txBody>
        </p:sp>
        <p:sp>
          <p:nvSpPr>
            <p:cNvPr id="185" name="文字方塊 184"/>
            <p:cNvSpPr txBox="1"/>
            <p:nvPr/>
          </p:nvSpPr>
          <p:spPr>
            <a:xfrm>
              <a:off x="2840442" y="4791970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Store m, Km and </a:t>
              </a:r>
              <a:r>
                <a:rPr lang="en-US" altLang="zh-TW" sz="1200" dirty="0" err="1" smtClean="0"/>
                <a:t>Ekh</a:t>
              </a:r>
              <a:r>
                <a:rPr lang="en-US" altLang="zh-TW" sz="1200" dirty="0" smtClean="0"/>
                <a:t> w/ Receiver ID</a:t>
              </a:r>
              <a:endParaRPr lang="zh-TW" altLang="en-US" sz="1200" dirty="0"/>
            </a:p>
          </p:txBody>
        </p:sp>
        <p:sp>
          <p:nvSpPr>
            <p:cNvPr id="186" name="文字方塊 185"/>
            <p:cNvSpPr txBox="1"/>
            <p:nvPr/>
          </p:nvSpPr>
          <p:spPr>
            <a:xfrm>
              <a:off x="2847704" y="5332357"/>
              <a:ext cx="17025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Set watchdog timer</a:t>
              </a:r>
              <a:endParaRPr lang="zh-TW" altLang="en-US" sz="1200" dirty="0"/>
            </a:p>
          </p:txBody>
        </p:sp>
        <p:sp>
          <p:nvSpPr>
            <p:cNvPr id="187" name="文字方塊 186"/>
            <p:cNvSpPr txBox="1"/>
            <p:nvPr/>
          </p:nvSpPr>
          <p:spPr>
            <a:xfrm>
              <a:off x="2839514" y="5758631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Compute L compare with L-prime</a:t>
              </a:r>
              <a:endParaRPr lang="zh-TW" altLang="en-US" sz="1200" dirty="0"/>
            </a:p>
          </p:txBody>
        </p:sp>
        <p:sp>
          <p:nvSpPr>
            <p:cNvPr id="188" name="文字方塊 187"/>
            <p:cNvSpPr txBox="1"/>
            <p:nvPr/>
          </p:nvSpPr>
          <p:spPr>
            <a:xfrm>
              <a:off x="2840442" y="6308079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Generate session key Ks Compute </a:t>
              </a:r>
              <a:r>
                <a:rPr lang="en-US" altLang="zh-TW" sz="1200" dirty="0" err="1" smtClean="0"/>
                <a:t>Edkey</a:t>
              </a:r>
              <a:endParaRPr lang="zh-TW" altLang="en-US" sz="1200" dirty="0"/>
            </a:p>
          </p:txBody>
        </p:sp>
        <p:sp>
          <p:nvSpPr>
            <p:cNvPr id="189" name="文字方塊 188"/>
            <p:cNvSpPr txBox="1"/>
            <p:nvPr/>
          </p:nvSpPr>
          <p:spPr>
            <a:xfrm>
              <a:off x="7387173" y="6308079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/>
                <a:t>Decrypt session key verify Ks w/ </a:t>
              </a:r>
              <a:r>
                <a:rPr lang="en-US" altLang="zh-TW" sz="1200" dirty="0" err="1" smtClean="0"/>
                <a:t>Edkey</a:t>
              </a:r>
              <a:endParaRPr lang="zh-TW" altLang="en-US" sz="1200" dirty="0"/>
            </a:p>
          </p:txBody>
        </p:sp>
        <p:cxnSp>
          <p:nvCxnSpPr>
            <p:cNvPr id="191" name="直線單箭頭接點 190"/>
            <p:cNvCxnSpPr/>
            <p:nvPr/>
          </p:nvCxnSpPr>
          <p:spPr>
            <a:xfrm>
              <a:off x="4814840" y="5563190"/>
              <a:ext cx="0" cy="420664"/>
            </a:xfrm>
            <a:prstGeom prst="straightConnector1">
              <a:avLst/>
            </a:prstGeom>
            <a:ln>
              <a:prstDash val="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3" name="矩形 192"/>
            <p:cNvSpPr/>
            <p:nvPr/>
          </p:nvSpPr>
          <p:spPr>
            <a:xfrm>
              <a:off x="4744292" y="5727478"/>
              <a:ext cx="142778" cy="788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94" name="直線單箭頭接點 193"/>
            <p:cNvCxnSpPr/>
            <p:nvPr/>
          </p:nvCxnSpPr>
          <p:spPr>
            <a:xfrm>
              <a:off x="4829818" y="3620561"/>
              <a:ext cx="0" cy="568084"/>
            </a:xfrm>
            <a:prstGeom prst="straightConnector1">
              <a:avLst/>
            </a:prstGeom>
            <a:ln>
              <a:prstDash val="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7" name="矩形 196"/>
            <p:cNvSpPr/>
            <p:nvPr/>
          </p:nvSpPr>
          <p:spPr>
            <a:xfrm>
              <a:off x="4744292" y="3841329"/>
              <a:ext cx="178223" cy="1052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98" name="直線單箭頭接點 197"/>
            <p:cNvCxnSpPr/>
            <p:nvPr/>
          </p:nvCxnSpPr>
          <p:spPr>
            <a:xfrm>
              <a:off x="4835542" y="2696714"/>
              <a:ext cx="0" cy="370518"/>
            </a:xfrm>
            <a:prstGeom prst="straightConnector1">
              <a:avLst/>
            </a:prstGeom>
            <a:ln>
              <a:prstDash val="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2" name="矩形 201"/>
            <p:cNvSpPr/>
            <p:nvPr/>
          </p:nvSpPr>
          <p:spPr>
            <a:xfrm>
              <a:off x="4783364" y="2826104"/>
              <a:ext cx="103706" cy="8949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9" name="文字方塊 198"/>
            <p:cNvSpPr txBox="1"/>
            <p:nvPr/>
          </p:nvSpPr>
          <p:spPr>
            <a:xfrm>
              <a:off x="4551727" y="2750893"/>
              <a:ext cx="62709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 smtClean="0"/>
                <a:t>&lt; 100ms</a:t>
              </a:r>
              <a:endParaRPr lang="zh-TW" altLang="en-US" sz="1000" dirty="0"/>
            </a:p>
          </p:txBody>
        </p:sp>
        <p:sp>
          <p:nvSpPr>
            <p:cNvPr id="195" name="文字方塊 194"/>
            <p:cNvSpPr txBox="1"/>
            <p:nvPr/>
          </p:nvSpPr>
          <p:spPr>
            <a:xfrm>
              <a:off x="4582343" y="3764255"/>
              <a:ext cx="5116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 smtClean="0"/>
                <a:t>&lt; 1sec</a:t>
              </a:r>
              <a:endParaRPr lang="zh-TW" altLang="en-US" sz="1000" dirty="0"/>
            </a:p>
          </p:txBody>
        </p:sp>
        <p:sp>
          <p:nvSpPr>
            <p:cNvPr id="192" name="文字方塊 191"/>
            <p:cNvSpPr txBox="1"/>
            <p:nvPr/>
          </p:nvSpPr>
          <p:spPr>
            <a:xfrm>
              <a:off x="4538892" y="5640449"/>
              <a:ext cx="5806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 smtClean="0"/>
                <a:t>&lt; 20ms</a:t>
              </a:r>
              <a:endParaRPr lang="zh-TW" altLang="en-US" sz="1000" dirty="0"/>
            </a:p>
          </p:txBody>
        </p:sp>
      </p:grpSp>
      <p:sp>
        <p:nvSpPr>
          <p:cNvPr id="57" name="文字方塊 56"/>
          <p:cNvSpPr txBox="1"/>
          <p:nvPr/>
        </p:nvSpPr>
        <p:spPr>
          <a:xfrm>
            <a:off x="9205321" y="1828415"/>
            <a:ext cx="291047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/>
              <a:t>Transmitter initiate authentication and key exchange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 smtClean="0"/>
              <a:t>Send </a:t>
            </a:r>
            <a:r>
              <a:rPr lang="en-US" altLang="zh-TW" sz="1400" dirty="0" err="1"/>
              <a:t>r</a:t>
            </a:r>
            <a:r>
              <a:rPr lang="en-US" altLang="zh-TW" sz="1400" baseline="-25000" dirty="0" err="1" smtClean="0"/>
              <a:t>tx</a:t>
            </a:r>
            <a:r>
              <a:rPr lang="en-US" altLang="zh-TW" sz="1400" dirty="0" smtClean="0"/>
              <a:t>, 64bits pseudo random number, later used in encryption of master key K</a:t>
            </a:r>
            <a:r>
              <a:rPr lang="en-US" altLang="zh-TW" sz="1400" baseline="-25000" dirty="0" smtClean="0"/>
              <a:t>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 smtClean="0"/>
              <a:t>Send </a:t>
            </a:r>
            <a:r>
              <a:rPr lang="en-US" altLang="zh-TW" sz="1400" dirty="0" err="1" smtClean="0"/>
              <a:t>TxCap</a:t>
            </a:r>
            <a:r>
              <a:rPr lang="en-US" altLang="zh-TW" sz="1400" dirty="0" smtClean="0"/>
              <a:t>, 24bits transmitter HDCP capabilities</a:t>
            </a:r>
            <a:endParaRPr lang="zh-TW" altLang="en-US" sz="1400" dirty="0"/>
          </a:p>
        </p:txBody>
      </p:sp>
      <p:pic>
        <p:nvPicPr>
          <p:cNvPr id="58" name="圖片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2980" y="3465580"/>
            <a:ext cx="2893777" cy="842301"/>
          </a:xfrm>
          <a:prstGeom prst="rect">
            <a:avLst/>
          </a:prstGeom>
        </p:spPr>
      </p:pic>
      <p:pic>
        <p:nvPicPr>
          <p:cNvPr id="59" name="圖片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4081" y="4480188"/>
            <a:ext cx="2899961" cy="562570"/>
          </a:xfrm>
          <a:prstGeom prst="rect">
            <a:avLst/>
          </a:prstGeom>
        </p:spPr>
      </p:pic>
      <p:sp>
        <p:nvSpPr>
          <p:cNvPr id="60" name="文字方塊 59"/>
          <p:cNvSpPr txBox="1"/>
          <p:nvPr/>
        </p:nvSpPr>
        <p:spPr>
          <a:xfrm>
            <a:off x="267868" y="3404352"/>
            <a:ext cx="26440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 smtClean="0">
                <a:solidFill>
                  <a:schemeClr val="accent1">
                    <a:lumMod val="75000"/>
                  </a:schemeClr>
                </a:solidFill>
              </a:rPr>
              <a:t>Authentication and Key Exchange</a:t>
            </a:r>
          </a:p>
          <a:p>
            <a:pPr algn="ctr"/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en-US" altLang="zh-TW" sz="1000" b="1" baseline="-25000" dirty="0" err="1" smtClean="0">
                <a:solidFill>
                  <a:schemeClr val="accent1">
                    <a:lumMod val="75000"/>
                  </a:schemeClr>
                </a:solidFill>
              </a:rPr>
              <a:t>tx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receiver ID,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RxCaps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TxCaps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Kpub</a:t>
            </a:r>
            <a:r>
              <a:rPr lang="en-US" altLang="zh-TW" sz="1000" b="1" baseline="-25000" dirty="0" err="1" smtClean="0">
                <a:solidFill>
                  <a:schemeClr val="accent1">
                    <a:lumMod val="75000"/>
                  </a:schemeClr>
                </a:solidFill>
              </a:rPr>
              <a:t>rx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k</a:t>
            </a:r>
            <a:r>
              <a:rPr lang="en-US" altLang="zh-TW" sz="1000" b="1" baseline="-25000" dirty="0" smtClean="0">
                <a:solidFill>
                  <a:schemeClr val="accent1">
                    <a:lumMod val="75000"/>
                  </a:schemeClr>
                </a:solidFill>
              </a:rPr>
              <a:t>m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en-US" altLang="zh-TW" sz="1000" b="1" baseline="-25000" dirty="0" err="1" smtClean="0">
                <a:solidFill>
                  <a:schemeClr val="accent1">
                    <a:lumMod val="75000"/>
                  </a:schemeClr>
                </a:solidFill>
              </a:rPr>
              <a:t>kpub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en-US" altLang="zh-TW" sz="1000" b="1" baseline="-25000" dirty="0" err="1" smtClean="0">
                <a:solidFill>
                  <a:schemeClr val="accent1">
                    <a:lumMod val="75000"/>
                  </a:schemeClr>
                </a:solidFill>
              </a:rPr>
              <a:t>rx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dkey</a:t>
            </a:r>
            <a:r>
              <a:rPr lang="en-US" altLang="zh-TW" sz="1000" b="1" baseline="-25000" dirty="0" smtClean="0">
                <a:solidFill>
                  <a:schemeClr val="accent1">
                    <a:lumMod val="75000"/>
                  </a:schemeClr>
                </a:solidFill>
              </a:rPr>
              <a:t>0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dkey</a:t>
            </a:r>
            <a:r>
              <a:rPr lang="en-US" altLang="zh-TW" sz="1000" b="1" baseline="-25000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k</a:t>
            </a:r>
            <a:r>
              <a:rPr lang="en-US" altLang="zh-TW" sz="1000" b="1" baseline="-25000" dirty="0" err="1" smtClean="0">
                <a:solidFill>
                  <a:schemeClr val="accent1">
                    <a:lumMod val="75000"/>
                  </a:schemeClr>
                </a:solidFill>
              </a:rPr>
              <a:t>d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H, H’)</a:t>
            </a:r>
            <a:endParaRPr lang="zh-TW" altLang="en-US" sz="1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2219492" y="4758909"/>
            <a:ext cx="700513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accent2">
                    <a:lumMod val="75000"/>
                  </a:schemeClr>
                </a:solidFill>
              </a:rPr>
              <a:t>Pairing</a:t>
            </a:r>
          </a:p>
          <a:p>
            <a:pPr algn="ctr"/>
            <a:r>
              <a:rPr lang="en-US" altLang="zh-TW" sz="1000" b="1" dirty="0" smtClean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altLang="zh-TW" sz="1000" b="1" dirty="0" err="1" smtClean="0">
                <a:solidFill>
                  <a:schemeClr val="accent2">
                    <a:lumMod val="75000"/>
                  </a:schemeClr>
                </a:solidFill>
              </a:rPr>
              <a:t>E</a:t>
            </a:r>
            <a:r>
              <a:rPr lang="en-US" altLang="zh-TW" sz="1000" b="1" baseline="-25000" dirty="0" err="1" smtClean="0">
                <a:solidFill>
                  <a:schemeClr val="accent2">
                    <a:lumMod val="75000"/>
                  </a:schemeClr>
                </a:solidFill>
              </a:rPr>
              <a:t>kh</a:t>
            </a:r>
            <a:r>
              <a:rPr lang="en-US" altLang="zh-TW" sz="1000" b="1" dirty="0" smtClean="0">
                <a:solidFill>
                  <a:schemeClr val="accent2">
                    <a:lumMod val="75000"/>
                  </a:schemeClr>
                </a:solidFill>
              </a:rPr>
              <a:t>, m)</a:t>
            </a:r>
            <a:endParaRPr lang="zh-TW" altLang="en-US" sz="1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1685020" y="5557364"/>
            <a:ext cx="1238416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accent6">
                    <a:lumMod val="75000"/>
                  </a:schemeClr>
                </a:solidFill>
              </a:rPr>
              <a:t>Locality Check</a:t>
            </a:r>
          </a:p>
          <a:p>
            <a:pPr algn="ctr"/>
            <a:r>
              <a:rPr lang="en-US" altLang="zh-TW" sz="1000" b="1" dirty="0" smtClean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altLang="zh-TW" sz="1000" b="1" dirty="0" err="1" smtClean="0">
                <a:solidFill>
                  <a:schemeClr val="accent6">
                    <a:lumMod val="75000"/>
                  </a:schemeClr>
                </a:solidFill>
              </a:rPr>
              <a:t>r</a:t>
            </a:r>
            <a:r>
              <a:rPr lang="en-US" altLang="zh-TW" sz="1000" b="1" baseline="-25000" dirty="0" err="1" smtClean="0">
                <a:solidFill>
                  <a:schemeClr val="accent6">
                    <a:lumMod val="75000"/>
                  </a:schemeClr>
                </a:solidFill>
              </a:rPr>
              <a:t>n</a:t>
            </a:r>
            <a:r>
              <a:rPr lang="en-US" altLang="zh-TW" sz="1000" b="1" dirty="0" smtClean="0">
                <a:solidFill>
                  <a:schemeClr val="accent6">
                    <a:lumMod val="75000"/>
                  </a:schemeClr>
                </a:solidFill>
              </a:rPr>
              <a:t>, L, L’)</a:t>
            </a:r>
            <a:endParaRPr lang="zh-TW" altLang="en-US" sz="1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1148670" y="6310500"/>
            <a:ext cx="1783117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accent4">
                    <a:lumMod val="75000"/>
                  </a:schemeClr>
                </a:solidFill>
              </a:rPr>
              <a:t>Session Key Exchange</a:t>
            </a:r>
          </a:p>
          <a:p>
            <a:pPr algn="ctr"/>
            <a:r>
              <a:rPr lang="en-US" altLang="zh-TW" sz="1000" b="1" dirty="0" smtClean="0">
                <a:solidFill>
                  <a:schemeClr val="accent4">
                    <a:lumMod val="75000"/>
                  </a:schemeClr>
                </a:solidFill>
              </a:rPr>
              <a:t>(</a:t>
            </a:r>
            <a:r>
              <a:rPr lang="en-US" altLang="zh-TW" sz="1000" b="1" dirty="0" err="1" smtClean="0">
                <a:solidFill>
                  <a:schemeClr val="accent4">
                    <a:lumMod val="75000"/>
                  </a:schemeClr>
                </a:solidFill>
              </a:rPr>
              <a:t>k</a:t>
            </a:r>
            <a:r>
              <a:rPr lang="en-US" altLang="zh-TW" sz="1000" b="1" baseline="-25000" dirty="0" err="1" smtClean="0">
                <a:solidFill>
                  <a:schemeClr val="accent4">
                    <a:lumMod val="75000"/>
                  </a:schemeClr>
                </a:solidFill>
              </a:rPr>
              <a:t>s</a:t>
            </a:r>
            <a:r>
              <a:rPr lang="en-US" altLang="zh-TW" sz="1000" b="1" dirty="0" smtClean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4">
                    <a:lumMod val="75000"/>
                  </a:schemeClr>
                </a:solidFill>
              </a:rPr>
              <a:t>r</a:t>
            </a:r>
            <a:r>
              <a:rPr lang="en-US" altLang="zh-TW" sz="1000" b="1" baseline="-25000" dirty="0" err="1" smtClean="0">
                <a:solidFill>
                  <a:schemeClr val="accent4">
                    <a:lumMod val="75000"/>
                  </a:schemeClr>
                </a:solidFill>
              </a:rPr>
              <a:t>iv</a:t>
            </a:r>
            <a:r>
              <a:rPr lang="en-US" altLang="zh-TW" sz="1000" b="1" dirty="0" smtClean="0">
                <a:solidFill>
                  <a:schemeClr val="accent4">
                    <a:lumMod val="75000"/>
                  </a:schemeClr>
                </a:solidFill>
              </a:rPr>
              <a:t>, dkey</a:t>
            </a:r>
            <a:r>
              <a:rPr lang="en-US" altLang="zh-TW" sz="1000" b="1" baseline="-25000" dirty="0" smtClean="0">
                <a:solidFill>
                  <a:schemeClr val="accent4">
                    <a:lumMod val="75000"/>
                  </a:schemeClr>
                </a:solidFill>
              </a:rPr>
              <a:t>2</a:t>
            </a:r>
            <a:r>
              <a:rPr lang="en-US" altLang="zh-TW" sz="1000" b="1" dirty="0" smtClean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4">
                    <a:lumMod val="75000"/>
                  </a:schemeClr>
                </a:solidFill>
              </a:rPr>
              <a:t>E</a:t>
            </a:r>
            <a:r>
              <a:rPr lang="en-US" altLang="zh-TW" sz="1000" b="1" baseline="-25000" dirty="0" err="1" smtClean="0">
                <a:solidFill>
                  <a:schemeClr val="accent4">
                    <a:lumMod val="75000"/>
                  </a:schemeClr>
                </a:solidFill>
              </a:rPr>
              <a:t>dkey</a:t>
            </a:r>
            <a:r>
              <a:rPr lang="en-US" altLang="zh-TW" sz="1000" b="1" dirty="0" smtClean="0">
                <a:solidFill>
                  <a:schemeClr val="accent4">
                    <a:lumMod val="75000"/>
                  </a:schemeClr>
                </a:solidFill>
              </a:rPr>
              <a:t>)</a:t>
            </a:r>
            <a:endParaRPr lang="zh-TW" altLang="en-US" sz="1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6045933" y="2112144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/>
              <a:t>Send EDID 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4559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2920005" y="6194142"/>
            <a:ext cx="6285316" cy="5381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2920005" y="5208351"/>
            <a:ext cx="6285316" cy="9885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2920005" y="4594399"/>
            <a:ext cx="6285316" cy="6177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2920005" y="1906875"/>
            <a:ext cx="6285316" cy="26913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FRL Channel – </a:t>
            </a:r>
            <a:r>
              <a:rPr lang="en-US" altLang="zh-TW" sz="4000" dirty="0" smtClean="0"/>
              <a:t>HDCP 2.x Authentication Protocol</a:t>
            </a:r>
            <a:endParaRPr lang="zh-TW" altLang="en-US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23</a:t>
            </a:fld>
            <a:endParaRPr lang="zh-TW" altLang="en-US"/>
          </a:p>
        </p:txBody>
      </p:sp>
      <p:grpSp>
        <p:nvGrpSpPr>
          <p:cNvPr id="203" name="群組 202"/>
          <p:cNvGrpSpPr/>
          <p:nvPr/>
        </p:nvGrpSpPr>
        <p:grpSpPr>
          <a:xfrm>
            <a:off x="2954523" y="1274874"/>
            <a:ext cx="6282953" cy="5497291"/>
            <a:chOff x="2822254" y="1272453"/>
            <a:chExt cx="6282953" cy="5497291"/>
          </a:xfrm>
        </p:grpSpPr>
        <p:cxnSp>
          <p:nvCxnSpPr>
            <p:cNvPr id="10" name="直線接點 9"/>
            <p:cNvCxnSpPr/>
            <p:nvPr/>
          </p:nvCxnSpPr>
          <p:spPr>
            <a:xfrm>
              <a:off x="4559301" y="1608667"/>
              <a:ext cx="0" cy="5080156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>
            <a:xfrm>
              <a:off x="7387174" y="1608667"/>
              <a:ext cx="0" cy="5080156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文字方塊 15"/>
            <p:cNvSpPr txBox="1"/>
            <p:nvPr/>
          </p:nvSpPr>
          <p:spPr>
            <a:xfrm>
              <a:off x="3820188" y="1272453"/>
              <a:ext cx="16577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>
                  <a:solidFill>
                    <a:schemeClr val="accent3"/>
                  </a:solidFill>
                </a:rPr>
                <a:t>&lt;HDCP Transmitter&gt;</a:t>
              </a:r>
              <a:endParaRPr lang="zh-TW" altLang="en-US" sz="1400" dirty="0">
                <a:solidFill>
                  <a:schemeClr val="accent3"/>
                </a:solidFill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6757065" y="1272453"/>
              <a:ext cx="14397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>
                  <a:solidFill>
                    <a:schemeClr val="accent3"/>
                  </a:solidFill>
                </a:rPr>
                <a:t>&lt;HDCP Receiver&gt;</a:t>
              </a:r>
              <a:endParaRPr lang="zh-TW" altLang="en-US" sz="1400" dirty="0">
                <a:solidFill>
                  <a:schemeClr val="accent3"/>
                </a:solidFill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5457902" y="1525294"/>
              <a:ext cx="12053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/>
                <a:t>&lt;Transaction&gt;</a:t>
              </a:r>
              <a:endParaRPr lang="zh-TW" altLang="en-US" sz="1400" dirty="0"/>
            </a:p>
          </p:txBody>
        </p:sp>
        <p:cxnSp>
          <p:nvCxnSpPr>
            <p:cNvPr id="20" name="直線單箭頭接點 19"/>
            <p:cNvCxnSpPr/>
            <p:nvPr/>
          </p:nvCxnSpPr>
          <p:spPr>
            <a:xfrm flipH="1">
              <a:off x="4554490" y="2075704"/>
              <a:ext cx="28326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線單箭頭接點 20"/>
            <p:cNvCxnSpPr/>
            <p:nvPr/>
          </p:nvCxnSpPr>
          <p:spPr>
            <a:xfrm flipH="1">
              <a:off x="4554491" y="2380503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/>
            <p:nvPr/>
          </p:nvCxnSpPr>
          <p:spPr>
            <a:xfrm>
              <a:off x="4554490" y="2699326"/>
              <a:ext cx="28326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線單箭頭接點 22"/>
            <p:cNvCxnSpPr/>
            <p:nvPr/>
          </p:nvCxnSpPr>
          <p:spPr>
            <a:xfrm flipH="1">
              <a:off x="4554490" y="3070228"/>
              <a:ext cx="28326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/>
            <p:nvPr/>
          </p:nvCxnSpPr>
          <p:spPr>
            <a:xfrm>
              <a:off x="4554491" y="3620561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/>
            <p:nvPr/>
          </p:nvCxnSpPr>
          <p:spPr>
            <a:xfrm flipH="1">
              <a:off x="4554491" y="4188913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/>
            <p:nvPr/>
          </p:nvCxnSpPr>
          <p:spPr>
            <a:xfrm flipH="1">
              <a:off x="4554491" y="4831380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線單箭頭接點 26"/>
            <p:cNvCxnSpPr/>
            <p:nvPr/>
          </p:nvCxnSpPr>
          <p:spPr>
            <a:xfrm>
              <a:off x="4554491" y="5563190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單箭頭接點 27"/>
            <p:cNvCxnSpPr/>
            <p:nvPr/>
          </p:nvCxnSpPr>
          <p:spPr>
            <a:xfrm flipH="1">
              <a:off x="4554492" y="5983854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線單箭頭接點 28"/>
            <p:cNvCxnSpPr/>
            <p:nvPr/>
          </p:nvCxnSpPr>
          <p:spPr>
            <a:xfrm>
              <a:off x="4554493" y="6538912"/>
              <a:ext cx="28326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文字方塊 29"/>
            <p:cNvSpPr txBox="1"/>
            <p:nvPr/>
          </p:nvSpPr>
          <p:spPr>
            <a:xfrm>
              <a:off x="6056341" y="1837487"/>
              <a:ext cx="7168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Hot Plug</a:t>
              </a:r>
              <a:endParaRPr lang="zh-TW" altLang="en-US" sz="1200" dirty="0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4750261" y="2429918"/>
              <a:ext cx="26509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Initiate HDCP Authentication : </a:t>
              </a:r>
              <a:r>
                <a:rPr lang="en-US" altLang="zh-TW" sz="1200" dirty="0" err="1" smtClean="0"/>
                <a:t>AKE_Init</a:t>
              </a:r>
              <a:endParaRPr lang="zh-TW" altLang="en-US" sz="1200" dirty="0"/>
            </a:p>
          </p:txBody>
        </p:sp>
        <p:sp>
          <p:nvSpPr>
            <p:cNvPr id="173" name="文字方塊 172"/>
            <p:cNvSpPr txBox="1"/>
            <p:nvPr/>
          </p:nvSpPr>
          <p:spPr>
            <a:xfrm>
              <a:off x="5866336" y="2790234"/>
              <a:ext cx="15638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b="1" dirty="0" err="1" smtClean="0"/>
                <a:t>AKE_Send_Certificate</a:t>
              </a:r>
              <a:endParaRPr lang="zh-TW" altLang="en-US" sz="1200" b="1" dirty="0"/>
            </a:p>
          </p:txBody>
        </p:sp>
        <p:sp>
          <p:nvSpPr>
            <p:cNvPr id="174" name="文字方塊 173"/>
            <p:cNvSpPr txBox="1"/>
            <p:nvPr/>
          </p:nvSpPr>
          <p:spPr>
            <a:xfrm>
              <a:off x="4576867" y="3348545"/>
              <a:ext cx="23729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Write encrypted Km : AKE (No Km)</a:t>
              </a:r>
              <a:endParaRPr lang="zh-TW" altLang="en-US" sz="1200" dirty="0"/>
            </a:p>
          </p:txBody>
        </p:sp>
        <p:sp>
          <p:nvSpPr>
            <p:cNvPr id="175" name="文字方塊 174"/>
            <p:cNvSpPr txBox="1"/>
            <p:nvPr/>
          </p:nvSpPr>
          <p:spPr>
            <a:xfrm>
              <a:off x="5377356" y="3906187"/>
              <a:ext cx="2023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Read H : </a:t>
              </a:r>
              <a:r>
                <a:rPr lang="en-US" altLang="zh-TW" sz="1200" dirty="0" err="1" smtClean="0"/>
                <a:t>AKE_Send_H_Prime</a:t>
              </a:r>
              <a:endParaRPr lang="zh-TW" altLang="en-US" sz="1200" dirty="0"/>
            </a:p>
          </p:txBody>
        </p:sp>
        <p:sp>
          <p:nvSpPr>
            <p:cNvPr id="176" name="文字方塊 175"/>
            <p:cNvSpPr txBox="1"/>
            <p:nvPr/>
          </p:nvSpPr>
          <p:spPr>
            <a:xfrm>
              <a:off x="5078621" y="4563760"/>
              <a:ext cx="23225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Read </a:t>
              </a:r>
              <a:r>
                <a:rPr lang="en-US" altLang="zh-TW" sz="1200" dirty="0" err="1" smtClean="0"/>
                <a:t>Ekh</a:t>
              </a:r>
              <a:r>
                <a:rPr lang="en-US" altLang="zh-TW" sz="1200" dirty="0" smtClean="0"/>
                <a:t> : </a:t>
              </a:r>
              <a:r>
                <a:rPr lang="en-US" altLang="zh-TW" sz="1200" dirty="0" err="1" smtClean="0"/>
                <a:t>AKE_Send_Pairing_Info</a:t>
              </a:r>
              <a:endParaRPr lang="zh-TW" altLang="en-US" sz="1200" dirty="0"/>
            </a:p>
          </p:txBody>
        </p:sp>
        <p:sp>
          <p:nvSpPr>
            <p:cNvPr id="177" name="文字方塊 176"/>
            <p:cNvSpPr txBox="1"/>
            <p:nvPr/>
          </p:nvSpPr>
          <p:spPr>
            <a:xfrm>
              <a:off x="4554490" y="5291351"/>
              <a:ext cx="21182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Initiate Locality Check – </a:t>
              </a:r>
              <a:r>
                <a:rPr lang="en-US" altLang="zh-TW" sz="1200" dirty="0" err="1" smtClean="0"/>
                <a:t>LC_Init</a:t>
              </a:r>
              <a:endParaRPr lang="zh-TW" altLang="en-US" sz="1200" dirty="0"/>
            </a:p>
          </p:txBody>
        </p:sp>
        <p:sp>
          <p:nvSpPr>
            <p:cNvPr id="178" name="文字方塊 177"/>
            <p:cNvSpPr txBox="1"/>
            <p:nvPr/>
          </p:nvSpPr>
          <p:spPr>
            <a:xfrm>
              <a:off x="5127352" y="5697477"/>
              <a:ext cx="2273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Read L-prime : </a:t>
              </a:r>
              <a:r>
                <a:rPr lang="en-US" altLang="zh-TW" sz="1200" dirty="0" err="1" smtClean="0"/>
                <a:t>LC_Send_L_Prime</a:t>
              </a:r>
              <a:r>
                <a:rPr lang="en-US" altLang="zh-TW" sz="1200" dirty="0" smtClean="0"/>
                <a:t> </a:t>
              </a:r>
              <a:endParaRPr lang="zh-TW" altLang="en-US" sz="1200" dirty="0"/>
            </a:p>
          </p:txBody>
        </p:sp>
        <p:sp>
          <p:nvSpPr>
            <p:cNvPr id="179" name="文字方塊 178"/>
            <p:cNvSpPr txBox="1"/>
            <p:nvPr/>
          </p:nvSpPr>
          <p:spPr>
            <a:xfrm>
              <a:off x="4576867" y="6264526"/>
              <a:ext cx="10713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Send SKE : </a:t>
              </a:r>
              <a:r>
                <a:rPr lang="en-US" altLang="zh-TW" sz="1200" dirty="0" err="1" smtClean="0"/>
                <a:t>Eks</a:t>
              </a:r>
              <a:endParaRPr lang="zh-TW" altLang="en-US" sz="1200" dirty="0"/>
            </a:p>
          </p:txBody>
        </p:sp>
        <p:sp>
          <p:nvSpPr>
            <p:cNvPr id="180" name="文字方塊 179"/>
            <p:cNvSpPr txBox="1"/>
            <p:nvPr/>
          </p:nvSpPr>
          <p:spPr>
            <a:xfrm>
              <a:off x="2833732" y="2836400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b="1" dirty="0" smtClean="0"/>
                <a:t>Verify signature on certificate w/ </a:t>
              </a:r>
              <a:r>
                <a:rPr lang="en-US" altLang="zh-TW" sz="1200" b="1" dirty="0" err="1" smtClean="0"/>
                <a:t>Kpub-tx</a:t>
              </a:r>
              <a:endParaRPr lang="zh-TW" altLang="en-US" sz="1200" b="1" dirty="0"/>
            </a:p>
          </p:txBody>
        </p:sp>
        <p:sp>
          <p:nvSpPr>
            <p:cNvPr id="181" name="文字方塊 180"/>
            <p:cNvSpPr txBox="1"/>
            <p:nvPr/>
          </p:nvSpPr>
          <p:spPr>
            <a:xfrm>
              <a:off x="2822254" y="3389728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Generate master key Km; Encrypt w/ </a:t>
              </a:r>
              <a:r>
                <a:rPr lang="en-US" altLang="zh-TW" sz="1200" dirty="0" err="1" smtClean="0"/>
                <a:t>Kpub-rx</a:t>
              </a:r>
              <a:endParaRPr lang="zh-TW" altLang="en-US" sz="1200" dirty="0"/>
            </a:p>
          </p:txBody>
        </p:sp>
        <p:sp>
          <p:nvSpPr>
            <p:cNvPr id="182" name="文字方塊 181"/>
            <p:cNvSpPr txBox="1"/>
            <p:nvPr/>
          </p:nvSpPr>
          <p:spPr>
            <a:xfrm>
              <a:off x="7378658" y="3574599"/>
              <a:ext cx="17025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/>
                <a:t>Decrypt Km w/ </a:t>
              </a:r>
              <a:r>
                <a:rPr lang="en-US" altLang="zh-TW" sz="1200" dirty="0" err="1" smtClean="0"/>
                <a:t>Kpriv</a:t>
              </a:r>
              <a:r>
                <a:rPr lang="en-US" altLang="zh-TW" sz="1200" dirty="0" smtClean="0"/>
                <a:t> Compute H-prime w/ </a:t>
              </a:r>
              <a:r>
                <a:rPr lang="en-US" altLang="zh-TW" sz="1200" dirty="0" err="1" smtClean="0"/>
                <a:t>RxCaps</a:t>
              </a:r>
              <a:r>
                <a:rPr lang="en-US" altLang="zh-TW" sz="1200" dirty="0" smtClean="0"/>
                <a:t> and </a:t>
              </a:r>
              <a:r>
                <a:rPr lang="en-US" altLang="zh-TW" sz="1200" dirty="0" err="1" smtClean="0"/>
                <a:t>TxCaps</a:t>
              </a:r>
              <a:endParaRPr lang="zh-TW" altLang="en-US" sz="1200" dirty="0"/>
            </a:p>
          </p:txBody>
        </p:sp>
        <p:sp>
          <p:nvSpPr>
            <p:cNvPr id="183" name="文字方塊 182"/>
            <p:cNvSpPr txBox="1"/>
            <p:nvPr/>
          </p:nvSpPr>
          <p:spPr>
            <a:xfrm>
              <a:off x="2842768" y="3843239"/>
              <a:ext cx="17025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Verify integrity of SRM Revocation check compute H-</a:t>
              </a:r>
              <a:r>
                <a:rPr lang="en-US" altLang="zh-TW" sz="1200" dirty="0" err="1" smtClean="0"/>
                <a:t>tx</a:t>
              </a:r>
              <a:r>
                <a:rPr lang="en-US" altLang="zh-TW" sz="1200" dirty="0" smtClean="0"/>
                <a:t> and verify H-</a:t>
              </a:r>
              <a:r>
                <a:rPr lang="en-US" altLang="zh-TW" sz="1200" dirty="0" err="1" smtClean="0"/>
                <a:t>tx</a:t>
              </a:r>
              <a:r>
                <a:rPr lang="en-US" altLang="zh-TW" sz="1200" dirty="0" smtClean="0"/>
                <a:t> w/ H-</a:t>
              </a:r>
              <a:r>
                <a:rPr lang="en-US" altLang="zh-TW" sz="1200" dirty="0" err="1" smtClean="0"/>
                <a:t>rx</a:t>
              </a:r>
              <a:endParaRPr lang="zh-TW" altLang="en-US" sz="1200" dirty="0"/>
            </a:p>
          </p:txBody>
        </p:sp>
        <p:sp>
          <p:nvSpPr>
            <p:cNvPr id="184" name="文字方塊 183"/>
            <p:cNvSpPr txBox="1"/>
            <p:nvPr/>
          </p:nvSpPr>
          <p:spPr>
            <a:xfrm>
              <a:off x="7402679" y="4595776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/>
                <a:t>Compute </a:t>
              </a:r>
              <a:r>
                <a:rPr lang="en-US" altLang="zh-TW" sz="1200" dirty="0" err="1" smtClean="0"/>
                <a:t>Ekh</a:t>
              </a:r>
              <a:r>
                <a:rPr lang="en-US" altLang="zh-TW" sz="1200" dirty="0" smtClean="0"/>
                <a:t> using master key Km</a:t>
              </a:r>
              <a:endParaRPr lang="zh-TW" altLang="en-US" sz="1200" dirty="0"/>
            </a:p>
          </p:txBody>
        </p:sp>
        <p:sp>
          <p:nvSpPr>
            <p:cNvPr id="185" name="文字方塊 184"/>
            <p:cNvSpPr txBox="1"/>
            <p:nvPr/>
          </p:nvSpPr>
          <p:spPr>
            <a:xfrm>
              <a:off x="2840442" y="4791970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Store m, Km and </a:t>
              </a:r>
              <a:r>
                <a:rPr lang="en-US" altLang="zh-TW" sz="1200" dirty="0" err="1" smtClean="0"/>
                <a:t>Ekh</a:t>
              </a:r>
              <a:r>
                <a:rPr lang="en-US" altLang="zh-TW" sz="1200" dirty="0" smtClean="0"/>
                <a:t> w/ Receiver ID</a:t>
              </a:r>
              <a:endParaRPr lang="zh-TW" altLang="en-US" sz="1200" dirty="0"/>
            </a:p>
          </p:txBody>
        </p:sp>
        <p:sp>
          <p:nvSpPr>
            <p:cNvPr id="186" name="文字方塊 185"/>
            <p:cNvSpPr txBox="1"/>
            <p:nvPr/>
          </p:nvSpPr>
          <p:spPr>
            <a:xfrm>
              <a:off x="2847704" y="5332357"/>
              <a:ext cx="17025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Set watchdog timer</a:t>
              </a:r>
              <a:endParaRPr lang="zh-TW" altLang="en-US" sz="1200" dirty="0"/>
            </a:p>
          </p:txBody>
        </p:sp>
        <p:sp>
          <p:nvSpPr>
            <p:cNvPr id="187" name="文字方塊 186"/>
            <p:cNvSpPr txBox="1"/>
            <p:nvPr/>
          </p:nvSpPr>
          <p:spPr>
            <a:xfrm>
              <a:off x="2839514" y="5758631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Compute L compare with L-prime</a:t>
              </a:r>
              <a:endParaRPr lang="zh-TW" altLang="en-US" sz="1200" dirty="0"/>
            </a:p>
          </p:txBody>
        </p:sp>
        <p:sp>
          <p:nvSpPr>
            <p:cNvPr id="188" name="文字方塊 187"/>
            <p:cNvSpPr txBox="1"/>
            <p:nvPr/>
          </p:nvSpPr>
          <p:spPr>
            <a:xfrm>
              <a:off x="2840442" y="6308079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Generate session key Ks Compute </a:t>
              </a:r>
              <a:r>
                <a:rPr lang="en-US" altLang="zh-TW" sz="1200" dirty="0" err="1" smtClean="0"/>
                <a:t>Edkey</a:t>
              </a:r>
              <a:endParaRPr lang="zh-TW" altLang="en-US" sz="1200" dirty="0"/>
            </a:p>
          </p:txBody>
        </p:sp>
        <p:sp>
          <p:nvSpPr>
            <p:cNvPr id="189" name="文字方塊 188"/>
            <p:cNvSpPr txBox="1"/>
            <p:nvPr/>
          </p:nvSpPr>
          <p:spPr>
            <a:xfrm>
              <a:off x="7387173" y="6308079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/>
                <a:t>Decrypt session key verify Ks w/ </a:t>
              </a:r>
              <a:r>
                <a:rPr lang="en-US" altLang="zh-TW" sz="1200" dirty="0" err="1" smtClean="0"/>
                <a:t>Edkey</a:t>
              </a:r>
              <a:endParaRPr lang="zh-TW" altLang="en-US" sz="1200" dirty="0"/>
            </a:p>
          </p:txBody>
        </p:sp>
        <p:cxnSp>
          <p:nvCxnSpPr>
            <p:cNvPr id="191" name="直線單箭頭接點 190"/>
            <p:cNvCxnSpPr/>
            <p:nvPr/>
          </p:nvCxnSpPr>
          <p:spPr>
            <a:xfrm>
              <a:off x="4814840" y="5563190"/>
              <a:ext cx="0" cy="420664"/>
            </a:xfrm>
            <a:prstGeom prst="straightConnector1">
              <a:avLst/>
            </a:prstGeom>
            <a:ln>
              <a:prstDash val="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3" name="矩形 192"/>
            <p:cNvSpPr/>
            <p:nvPr/>
          </p:nvSpPr>
          <p:spPr>
            <a:xfrm>
              <a:off x="4744292" y="5727478"/>
              <a:ext cx="142778" cy="788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94" name="直線單箭頭接點 193"/>
            <p:cNvCxnSpPr/>
            <p:nvPr/>
          </p:nvCxnSpPr>
          <p:spPr>
            <a:xfrm>
              <a:off x="4829818" y="3620561"/>
              <a:ext cx="0" cy="568084"/>
            </a:xfrm>
            <a:prstGeom prst="straightConnector1">
              <a:avLst/>
            </a:prstGeom>
            <a:ln>
              <a:prstDash val="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7" name="矩形 196"/>
            <p:cNvSpPr/>
            <p:nvPr/>
          </p:nvSpPr>
          <p:spPr>
            <a:xfrm>
              <a:off x="4744292" y="3841329"/>
              <a:ext cx="178223" cy="1052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98" name="直線單箭頭接點 197"/>
            <p:cNvCxnSpPr/>
            <p:nvPr/>
          </p:nvCxnSpPr>
          <p:spPr>
            <a:xfrm>
              <a:off x="4835542" y="2696714"/>
              <a:ext cx="0" cy="370518"/>
            </a:xfrm>
            <a:prstGeom prst="straightConnector1">
              <a:avLst/>
            </a:prstGeom>
            <a:ln>
              <a:prstDash val="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2" name="矩形 201"/>
            <p:cNvSpPr/>
            <p:nvPr/>
          </p:nvSpPr>
          <p:spPr>
            <a:xfrm>
              <a:off x="4783364" y="2826104"/>
              <a:ext cx="103706" cy="8949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9" name="文字方塊 198"/>
            <p:cNvSpPr txBox="1"/>
            <p:nvPr/>
          </p:nvSpPr>
          <p:spPr>
            <a:xfrm>
              <a:off x="4551727" y="2750893"/>
              <a:ext cx="62709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 smtClean="0"/>
                <a:t>&lt; 100ms</a:t>
              </a:r>
              <a:endParaRPr lang="zh-TW" altLang="en-US" sz="1000" dirty="0"/>
            </a:p>
          </p:txBody>
        </p:sp>
        <p:sp>
          <p:nvSpPr>
            <p:cNvPr id="195" name="文字方塊 194"/>
            <p:cNvSpPr txBox="1"/>
            <p:nvPr/>
          </p:nvSpPr>
          <p:spPr>
            <a:xfrm>
              <a:off x="4582343" y="3764255"/>
              <a:ext cx="5116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 smtClean="0"/>
                <a:t>&lt; 1sec</a:t>
              </a:r>
              <a:endParaRPr lang="zh-TW" altLang="en-US" sz="1000" dirty="0"/>
            </a:p>
          </p:txBody>
        </p:sp>
        <p:sp>
          <p:nvSpPr>
            <p:cNvPr id="192" name="文字方塊 191"/>
            <p:cNvSpPr txBox="1"/>
            <p:nvPr/>
          </p:nvSpPr>
          <p:spPr>
            <a:xfrm>
              <a:off x="4538892" y="5640449"/>
              <a:ext cx="5806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 smtClean="0"/>
                <a:t>&lt; 20ms</a:t>
              </a:r>
              <a:endParaRPr lang="zh-TW" altLang="en-US" sz="1000" dirty="0"/>
            </a:p>
          </p:txBody>
        </p:sp>
      </p:grpSp>
      <p:sp>
        <p:nvSpPr>
          <p:cNvPr id="57" name="文字方塊 56"/>
          <p:cNvSpPr txBox="1"/>
          <p:nvPr/>
        </p:nvSpPr>
        <p:spPr>
          <a:xfrm>
            <a:off x="9205321" y="1828415"/>
            <a:ext cx="29104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/>
              <a:t>Transmitter read receiver certificate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 smtClean="0"/>
              <a:t>Receiver ID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 smtClean="0"/>
              <a:t>Receiver public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 smtClean="0"/>
              <a:t>DCP signature</a:t>
            </a:r>
            <a:endParaRPr lang="zh-TW" altLang="en-US" sz="1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553" y="5090974"/>
            <a:ext cx="2897717" cy="1178872"/>
          </a:xfrm>
          <a:prstGeom prst="rect">
            <a:avLst/>
          </a:prstGeom>
        </p:spPr>
      </p:pic>
      <p:pic>
        <p:nvPicPr>
          <p:cNvPr id="59" name="圖片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3547" y="2804997"/>
            <a:ext cx="2852253" cy="964070"/>
          </a:xfrm>
          <a:prstGeom prst="rect">
            <a:avLst/>
          </a:prstGeom>
        </p:spPr>
      </p:pic>
      <p:pic>
        <p:nvPicPr>
          <p:cNvPr id="60" name="圖片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5197" y="3836617"/>
            <a:ext cx="2879172" cy="1167854"/>
          </a:xfrm>
          <a:prstGeom prst="rect">
            <a:avLst/>
          </a:prstGeom>
        </p:spPr>
      </p:pic>
      <p:sp>
        <p:nvSpPr>
          <p:cNvPr id="61" name="文字方塊 60"/>
          <p:cNvSpPr txBox="1"/>
          <p:nvPr/>
        </p:nvSpPr>
        <p:spPr>
          <a:xfrm>
            <a:off x="267868" y="3404352"/>
            <a:ext cx="26440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 smtClean="0">
                <a:solidFill>
                  <a:schemeClr val="accent1">
                    <a:lumMod val="75000"/>
                  </a:schemeClr>
                </a:solidFill>
              </a:rPr>
              <a:t>Authentication and Key Exchange</a:t>
            </a:r>
          </a:p>
          <a:p>
            <a:pPr algn="ctr"/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en-US" altLang="zh-TW" sz="1000" b="1" baseline="-25000" dirty="0" err="1" smtClean="0">
                <a:solidFill>
                  <a:schemeClr val="accent1">
                    <a:lumMod val="75000"/>
                  </a:schemeClr>
                </a:solidFill>
              </a:rPr>
              <a:t>tx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receiver ID,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RxCaps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TxCaps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Kpub</a:t>
            </a:r>
            <a:r>
              <a:rPr lang="en-US" altLang="zh-TW" sz="1000" b="1" baseline="-25000" dirty="0" err="1" smtClean="0">
                <a:solidFill>
                  <a:schemeClr val="accent1">
                    <a:lumMod val="75000"/>
                  </a:schemeClr>
                </a:solidFill>
              </a:rPr>
              <a:t>rx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k</a:t>
            </a:r>
            <a:r>
              <a:rPr lang="en-US" altLang="zh-TW" sz="1000" b="1" baseline="-25000" dirty="0" smtClean="0">
                <a:solidFill>
                  <a:schemeClr val="accent1">
                    <a:lumMod val="75000"/>
                  </a:schemeClr>
                </a:solidFill>
              </a:rPr>
              <a:t>m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en-US" altLang="zh-TW" sz="1000" b="1" baseline="-25000" dirty="0" err="1" smtClean="0">
                <a:solidFill>
                  <a:schemeClr val="accent1">
                    <a:lumMod val="75000"/>
                  </a:schemeClr>
                </a:solidFill>
              </a:rPr>
              <a:t>kpub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en-US" altLang="zh-TW" sz="1000" b="1" baseline="-25000" dirty="0" err="1" smtClean="0">
                <a:solidFill>
                  <a:schemeClr val="accent1">
                    <a:lumMod val="75000"/>
                  </a:schemeClr>
                </a:solidFill>
              </a:rPr>
              <a:t>rx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dkey</a:t>
            </a:r>
            <a:r>
              <a:rPr lang="en-US" altLang="zh-TW" sz="1000" b="1" baseline="-25000" dirty="0" smtClean="0">
                <a:solidFill>
                  <a:schemeClr val="accent1">
                    <a:lumMod val="75000"/>
                  </a:schemeClr>
                </a:solidFill>
              </a:rPr>
              <a:t>0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dkey</a:t>
            </a:r>
            <a:r>
              <a:rPr lang="en-US" altLang="zh-TW" sz="1000" b="1" baseline="-25000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k</a:t>
            </a:r>
            <a:r>
              <a:rPr lang="en-US" altLang="zh-TW" sz="1000" b="1" baseline="-25000" dirty="0" err="1" smtClean="0">
                <a:solidFill>
                  <a:schemeClr val="accent1">
                    <a:lumMod val="75000"/>
                  </a:schemeClr>
                </a:solidFill>
              </a:rPr>
              <a:t>d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H, H’)</a:t>
            </a:r>
            <a:endParaRPr lang="zh-TW" altLang="en-US" sz="1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2219492" y="4758909"/>
            <a:ext cx="700513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accent2">
                    <a:lumMod val="75000"/>
                  </a:schemeClr>
                </a:solidFill>
              </a:rPr>
              <a:t>Pairing</a:t>
            </a:r>
          </a:p>
          <a:p>
            <a:pPr algn="ctr"/>
            <a:r>
              <a:rPr lang="en-US" altLang="zh-TW" sz="1000" b="1" dirty="0" smtClean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altLang="zh-TW" sz="1000" b="1" dirty="0" err="1" smtClean="0">
                <a:solidFill>
                  <a:schemeClr val="accent2">
                    <a:lumMod val="75000"/>
                  </a:schemeClr>
                </a:solidFill>
              </a:rPr>
              <a:t>E</a:t>
            </a:r>
            <a:r>
              <a:rPr lang="en-US" altLang="zh-TW" sz="1000" b="1" baseline="-25000" dirty="0" err="1" smtClean="0">
                <a:solidFill>
                  <a:schemeClr val="accent2">
                    <a:lumMod val="75000"/>
                  </a:schemeClr>
                </a:solidFill>
              </a:rPr>
              <a:t>kh</a:t>
            </a:r>
            <a:r>
              <a:rPr lang="en-US" altLang="zh-TW" sz="1000" b="1" dirty="0" smtClean="0">
                <a:solidFill>
                  <a:schemeClr val="accent2">
                    <a:lumMod val="75000"/>
                  </a:schemeClr>
                </a:solidFill>
              </a:rPr>
              <a:t>, m)</a:t>
            </a:r>
            <a:endParaRPr lang="zh-TW" altLang="en-US" sz="1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1685020" y="5557364"/>
            <a:ext cx="1238416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accent6">
                    <a:lumMod val="75000"/>
                  </a:schemeClr>
                </a:solidFill>
              </a:rPr>
              <a:t>Locality Check</a:t>
            </a:r>
          </a:p>
          <a:p>
            <a:pPr algn="ctr"/>
            <a:r>
              <a:rPr lang="en-US" altLang="zh-TW" sz="1000" b="1" dirty="0" smtClean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altLang="zh-TW" sz="1000" b="1" dirty="0" err="1" smtClean="0">
                <a:solidFill>
                  <a:schemeClr val="accent6">
                    <a:lumMod val="75000"/>
                  </a:schemeClr>
                </a:solidFill>
              </a:rPr>
              <a:t>r</a:t>
            </a:r>
            <a:r>
              <a:rPr lang="en-US" altLang="zh-TW" sz="1000" b="1" baseline="-25000" dirty="0" err="1" smtClean="0">
                <a:solidFill>
                  <a:schemeClr val="accent6">
                    <a:lumMod val="75000"/>
                  </a:schemeClr>
                </a:solidFill>
              </a:rPr>
              <a:t>n</a:t>
            </a:r>
            <a:r>
              <a:rPr lang="en-US" altLang="zh-TW" sz="1000" b="1" dirty="0" smtClean="0">
                <a:solidFill>
                  <a:schemeClr val="accent6">
                    <a:lumMod val="75000"/>
                  </a:schemeClr>
                </a:solidFill>
              </a:rPr>
              <a:t>, L, L’)</a:t>
            </a:r>
            <a:endParaRPr lang="zh-TW" altLang="en-US" sz="1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1148670" y="6310500"/>
            <a:ext cx="1783117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accent4">
                    <a:lumMod val="75000"/>
                  </a:schemeClr>
                </a:solidFill>
              </a:rPr>
              <a:t>Session Key Exchange</a:t>
            </a:r>
          </a:p>
          <a:p>
            <a:pPr algn="ctr"/>
            <a:r>
              <a:rPr lang="en-US" altLang="zh-TW" sz="1000" b="1" dirty="0" smtClean="0">
                <a:solidFill>
                  <a:schemeClr val="accent4">
                    <a:lumMod val="75000"/>
                  </a:schemeClr>
                </a:solidFill>
              </a:rPr>
              <a:t>(</a:t>
            </a:r>
            <a:r>
              <a:rPr lang="en-US" altLang="zh-TW" sz="1000" b="1" dirty="0" err="1" smtClean="0">
                <a:solidFill>
                  <a:schemeClr val="accent4">
                    <a:lumMod val="75000"/>
                  </a:schemeClr>
                </a:solidFill>
              </a:rPr>
              <a:t>k</a:t>
            </a:r>
            <a:r>
              <a:rPr lang="en-US" altLang="zh-TW" sz="1000" b="1" baseline="-25000" dirty="0" err="1" smtClean="0">
                <a:solidFill>
                  <a:schemeClr val="accent4">
                    <a:lumMod val="75000"/>
                  </a:schemeClr>
                </a:solidFill>
              </a:rPr>
              <a:t>s</a:t>
            </a:r>
            <a:r>
              <a:rPr lang="en-US" altLang="zh-TW" sz="1000" b="1" dirty="0" smtClean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4">
                    <a:lumMod val="75000"/>
                  </a:schemeClr>
                </a:solidFill>
              </a:rPr>
              <a:t>r</a:t>
            </a:r>
            <a:r>
              <a:rPr lang="en-US" altLang="zh-TW" sz="1000" b="1" baseline="-25000" dirty="0" err="1" smtClean="0">
                <a:solidFill>
                  <a:schemeClr val="accent4">
                    <a:lumMod val="75000"/>
                  </a:schemeClr>
                </a:solidFill>
              </a:rPr>
              <a:t>iv</a:t>
            </a:r>
            <a:r>
              <a:rPr lang="en-US" altLang="zh-TW" sz="1000" b="1" dirty="0" smtClean="0">
                <a:solidFill>
                  <a:schemeClr val="accent4">
                    <a:lumMod val="75000"/>
                  </a:schemeClr>
                </a:solidFill>
              </a:rPr>
              <a:t>, dkey</a:t>
            </a:r>
            <a:r>
              <a:rPr lang="en-US" altLang="zh-TW" sz="1000" b="1" baseline="-25000" dirty="0" smtClean="0">
                <a:solidFill>
                  <a:schemeClr val="accent4">
                    <a:lumMod val="75000"/>
                  </a:schemeClr>
                </a:solidFill>
              </a:rPr>
              <a:t>2</a:t>
            </a:r>
            <a:r>
              <a:rPr lang="en-US" altLang="zh-TW" sz="1000" b="1" dirty="0" smtClean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4">
                    <a:lumMod val="75000"/>
                  </a:schemeClr>
                </a:solidFill>
              </a:rPr>
              <a:t>E</a:t>
            </a:r>
            <a:r>
              <a:rPr lang="en-US" altLang="zh-TW" sz="1000" b="1" baseline="-25000" dirty="0" err="1" smtClean="0">
                <a:solidFill>
                  <a:schemeClr val="accent4">
                    <a:lumMod val="75000"/>
                  </a:schemeClr>
                </a:solidFill>
              </a:rPr>
              <a:t>dkey</a:t>
            </a:r>
            <a:r>
              <a:rPr lang="en-US" altLang="zh-TW" sz="1000" b="1" dirty="0" smtClean="0">
                <a:solidFill>
                  <a:schemeClr val="accent4">
                    <a:lumMod val="75000"/>
                  </a:schemeClr>
                </a:solidFill>
              </a:rPr>
              <a:t>)</a:t>
            </a:r>
            <a:endParaRPr lang="zh-TW" altLang="en-US" sz="1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6045933" y="2112144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/>
              <a:t>Send EDID 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3083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2920005" y="6194142"/>
            <a:ext cx="6285316" cy="5381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2920005" y="5208351"/>
            <a:ext cx="6285316" cy="9885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2920005" y="4594399"/>
            <a:ext cx="6285316" cy="6177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2920005" y="1906875"/>
            <a:ext cx="6285316" cy="26913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FRL Channel – </a:t>
            </a:r>
            <a:r>
              <a:rPr lang="en-US" altLang="zh-TW" sz="4000" dirty="0" smtClean="0"/>
              <a:t>HDCP 2.x Authentication Protocol</a:t>
            </a:r>
            <a:endParaRPr lang="zh-TW" altLang="en-US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24</a:t>
            </a:fld>
            <a:endParaRPr lang="zh-TW" altLang="en-US"/>
          </a:p>
        </p:txBody>
      </p:sp>
      <p:grpSp>
        <p:nvGrpSpPr>
          <p:cNvPr id="203" name="群組 202"/>
          <p:cNvGrpSpPr/>
          <p:nvPr/>
        </p:nvGrpSpPr>
        <p:grpSpPr>
          <a:xfrm>
            <a:off x="2954523" y="1274874"/>
            <a:ext cx="6282953" cy="5497291"/>
            <a:chOff x="2822254" y="1272453"/>
            <a:chExt cx="6282953" cy="5497291"/>
          </a:xfrm>
        </p:grpSpPr>
        <p:cxnSp>
          <p:nvCxnSpPr>
            <p:cNvPr id="10" name="直線接點 9"/>
            <p:cNvCxnSpPr/>
            <p:nvPr/>
          </p:nvCxnSpPr>
          <p:spPr>
            <a:xfrm>
              <a:off x="4559301" y="1608667"/>
              <a:ext cx="0" cy="5080156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>
            <a:xfrm>
              <a:off x="7387174" y="1608667"/>
              <a:ext cx="0" cy="5080156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文字方塊 15"/>
            <p:cNvSpPr txBox="1"/>
            <p:nvPr/>
          </p:nvSpPr>
          <p:spPr>
            <a:xfrm>
              <a:off x="3820188" y="1272453"/>
              <a:ext cx="16577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>
                  <a:solidFill>
                    <a:schemeClr val="accent3"/>
                  </a:solidFill>
                </a:rPr>
                <a:t>&lt;HDCP Transmitter&gt;</a:t>
              </a:r>
              <a:endParaRPr lang="zh-TW" altLang="en-US" sz="1400" dirty="0">
                <a:solidFill>
                  <a:schemeClr val="accent3"/>
                </a:solidFill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6757065" y="1272453"/>
              <a:ext cx="14397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>
                  <a:solidFill>
                    <a:schemeClr val="accent3"/>
                  </a:solidFill>
                </a:rPr>
                <a:t>&lt;HDCP Receiver&gt;</a:t>
              </a:r>
              <a:endParaRPr lang="zh-TW" altLang="en-US" sz="1400" dirty="0">
                <a:solidFill>
                  <a:schemeClr val="accent3"/>
                </a:solidFill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5457902" y="1525294"/>
              <a:ext cx="12053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/>
                <a:t>&lt;Transaction&gt;</a:t>
              </a:r>
              <a:endParaRPr lang="zh-TW" altLang="en-US" sz="1400" dirty="0"/>
            </a:p>
          </p:txBody>
        </p:sp>
        <p:cxnSp>
          <p:nvCxnSpPr>
            <p:cNvPr id="20" name="直線單箭頭接點 19"/>
            <p:cNvCxnSpPr/>
            <p:nvPr/>
          </p:nvCxnSpPr>
          <p:spPr>
            <a:xfrm flipH="1">
              <a:off x="4554490" y="2075704"/>
              <a:ext cx="28326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線單箭頭接點 20"/>
            <p:cNvCxnSpPr/>
            <p:nvPr/>
          </p:nvCxnSpPr>
          <p:spPr>
            <a:xfrm flipH="1">
              <a:off x="4554491" y="2380503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/>
            <p:nvPr/>
          </p:nvCxnSpPr>
          <p:spPr>
            <a:xfrm>
              <a:off x="4554490" y="2699326"/>
              <a:ext cx="28326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線單箭頭接點 22"/>
            <p:cNvCxnSpPr/>
            <p:nvPr/>
          </p:nvCxnSpPr>
          <p:spPr>
            <a:xfrm flipH="1">
              <a:off x="4554490" y="3070228"/>
              <a:ext cx="28326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/>
            <p:nvPr/>
          </p:nvCxnSpPr>
          <p:spPr>
            <a:xfrm>
              <a:off x="4554491" y="3620561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/>
            <p:nvPr/>
          </p:nvCxnSpPr>
          <p:spPr>
            <a:xfrm flipH="1">
              <a:off x="4554491" y="4188913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/>
            <p:nvPr/>
          </p:nvCxnSpPr>
          <p:spPr>
            <a:xfrm flipH="1">
              <a:off x="4554491" y="4831380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線單箭頭接點 26"/>
            <p:cNvCxnSpPr/>
            <p:nvPr/>
          </p:nvCxnSpPr>
          <p:spPr>
            <a:xfrm>
              <a:off x="4554491" y="5563190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單箭頭接點 27"/>
            <p:cNvCxnSpPr/>
            <p:nvPr/>
          </p:nvCxnSpPr>
          <p:spPr>
            <a:xfrm flipH="1">
              <a:off x="4554492" y="5983854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線單箭頭接點 28"/>
            <p:cNvCxnSpPr/>
            <p:nvPr/>
          </p:nvCxnSpPr>
          <p:spPr>
            <a:xfrm>
              <a:off x="4554493" y="6538912"/>
              <a:ext cx="28326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文字方塊 29"/>
            <p:cNvSpPr txBox="1"/>
            <p:nvPr/>
          </p:nvSpPr>
          <p:spPr>
            <a:xfrm>
              <a:off x="6056341" y="1837487"/>
              <a:ext cx="7168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Hot Plug</a:t>
              </a:r>
              <a:endParaRPr lang="zh-TW" altLang="en-US" sz="1200" dirty="0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4750261" y="2429918"/>
              <a:ext cx="26509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Initiate HDCP Authentication : </a:t>
              </a:r>
              <a:r>
                <a:rPr lang="en-US" altLang="zh-TW" sz="1200" dirty="0" err="1" smtClean="0"/>
                <a:t>AKE_Init</a:t>
              </a:r>
              <a:endParaRPr lang="zh-TW" altLang="en-US" sz="1200" dirty="0"/>
            </a:p>
          </p:txBody>
        </p:sp>
        <p:sp>
          <p:nvSpPr>
            <p:cNvPr id="173" name="文字方塊 172"/>
            <p:cNvSpPr txBox="1"/>
            <p:nvPr/>
          </p:nvSpPr>
          <p:spPr>
            <a:xfrm>
              <a:off x="5866336" y="2790234"/>
              <a:ext cx="15348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err="1" smtClean="0"/>
                <a:t>AKE_Send_Certificate</a:t>
              </a:r>
              <a:endParaRPr lang="zh-TW" altLang="en-US" sz="1200" dirty="0"/>
            </a:p>
          </p:txBody>
        </p:sp>
        <p:sp>
          <p:nvSpPr>
            <p:cNvPr id="174" name="文字方塊 173"/>
            <p:cNvSpPr txBox="1"/>
            <p:nvPr/>
          </p:nvSpPr>
          <p:spPr>
            <a:xfrm>
              <a:off x="4576867" y="3348545"/>
              <a:ext cx="23729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b="1" dirty="0" smtClean="0"/>
                <a:t>Write encrypted Km : AKE (No Km)</a:t>
              </a:r>
              <a:endParaRPr lang="zh-TW" altLang="en-US" sz="1200" b="1" dirty="0"/>
            </a:p>
          </p:txBody>
        </p:sp>
        <p:sp>
          <p:nvSpPr>
            <p:cNvPr id="175" name="文字方塊 174"/>
            <p:cNvSpPr txBox="1"/>
            <p:nvPr/>
          </p:nvSpPr>
          <p:spPr>
            <a:xfrm>
              <a:off x="5377356" y="3906187"/>
              <a:ext cx="2023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Read H : </a:t>
              </a:r>
              <a:r>
                <a:rPr lang="en-US" altLang="zh-TW" sz="1200" dirty="0" err="1" smtClean="0"/>
                <a:t>AKE_Send_H_Prime</a:t>
              </a:r>
              <a:endParaRPr lang="zh-TW" altLang="en-US" sz="1200" dirty="0"/>
            </a:p>
          </p:txBody>
        </p:sp>
        <p:sp>
          <p:nvSpPr>
            <p:cNvPr id="176" name="文字方塊 175"/>
            <p:cNvSpPr txBox="1"/>
            <p:nvPr/>
          </p:nvSpPr>
          <p:spPr>
            <a:xfrm>
              <a:off x="5078621" y="4563760"/>
              <a:ext cx="23225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Read </a:t>
              </a:r>
              <a:r>
                <a:rPr lang="en-US" altLang="zh-TW" sz="1200" dirty="0" err="1" smtClean="0"/>
                <a:t>Ekh</a:t>
              </a:r>
              <a:r>
                <a:rPr lang="en-US" altLang="zh-TW" sz="1200" dirty="0" smtClean="0"/>
                <a:t> : </a:t>
              </a:r>
              <a:r>
                <a:rPr lang="en-US" altLang="zh-TW" sz="1200" dirty="0" err="1" smtClean="0"/>
                <a:t>AKE_Send_Pairing_Info</a:t>
              </a:r>
              <a:endParaRPr lang="zh-TW" altLang="en-US" sz="1200" dirty="0"/>
            </a:p>
          </p:txBody>
        </p:sp>
        <p:sp>
          <p:nvSpPr>
            <p:cNvPr id="177" name="文字方塊 176"/>
            <p:cNvSpPr txBox="1"/>
            <p:nvPr/>
          </p:nvSpPr>
          <p:spPr>
            <a:xfrm>
              <a:off x="4554490" y="5291351"/>
              <a:ext cx="21182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Initiate Locality Check – </a:t>
              </a:r>
              <a:r>
                <a:rPr lang="en-US" altLang="zh-TW" sz="1200" dirty="0" err="1" smtClean="0"/>
                <a:t>LC_Init</a:t>
              </a:r>
              <a:endParaRPr lang="zh-TW" altLang="en-US" sz="1200" dirty="0"/>
            </a:p>
          </p:txBody>
        </p:sp>
        <p:sp>
          <p:nvSpPr>
            <p:cNvPr id="178" name="文字方塊 177"/>
            <p:cNvSpPr txBox="1"/>
            <p:nvPr/>
          </p:nvSpPr>
          <p:spPr>
            <a:xfrm>
              <a:off x="5127352" y="5697477"/>
              <a:ext cx="2273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Read L-prime : </a:t>
              </a:r>
              <a:r>
                <a:rPr lang="en-US" altLang="zh-TW" sz="1200" dirty="0" err="1" smtClean="0"/>
                <a:t>LC_Send_L_Prime</a:t>
              </a:r>
              <a:r>
                <a:rPr lang="en-US" altLang="zh-TW" sz="1200" dirty="0" smtClean="0"/>
                <a:t> </a:t>
              </a:r>
              <a:endParaRPr lang="zh-TW" altLang="en-US" sz="1200" dirty="0"/>
            </a:p>
          </p:txBody>
        </p:sp>
        <p:sp>
          <p:nvSpPr>
            <p:cNvPr id="179" name="文字方塊 178"/>
            <p:cNvSpPr txBox="1"/>
            <p:nvPr/>
          </p:nvSpPr>
          <p:spPr>
            <a:xfrm>
              <a:off x="4576867" y="6264526"/>
              <a:ext cx="10713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Send SKE : </a:t>
              </a:r>
              <a:r>
                <a:rPr lang="en-US" altLang="zh-TW" sz="1200" dirty="0" err="1" smtClean="0"/>
                <a:t>Eks</a:t>
              </a:r>
              <a:endParaRPr lang="zh-TW" altLang="en-US" sz="1200" dirty="0"/>
            </a:p>
          </p:txBody>
        </p:sp>
        <p:sp>
          <p:nvSpPr>
            <p:cNvPr id="180" name="文字方塊 179"/>
            <p:cNvSpPr txBox="1"/>
            <p:nvPr/>
          </p:nvSpPr>
          <p:spPr>
            <a:xfrm>
              <a:off x="2833732" y="2836400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Verify signature on certificate w/ </a:t>
              </a:r>
              <a:r>
                <a:rPr lang="en-US" altLang="zh-TW" sz="1200" dirty="0" err="1" smtClean="0"/>
                <a:t>Kpub-tx</a:t>
              </a:r>
              <a:endParaRPr lang="zh-TW" altLang="en-US" sz="1200" dirty="0"/>
            </a:p>
          </p:txBody>
        </p:sp>
        <p:sp>
          <p:nvSpPr>
            <p:cNvPr id="181" name="文字方塊 180"/>
            <p:cNvSpPr txBox="1"/>
            <p:nvPr/>
          </p:nvSpPr>
          <p:spPr>
            <a:xfrm>
              <a:off x="2822254" y="3389728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b="1" dirty="0" smtClean="0"/>
                <a:t>Generate master key Km; Encrypt w/ </a:t>
              </a:r>
              <a:r>
                <a:rPr lang="en-US" altLang="zh-TW" sz="1200" b="1" dirty="0" err="1" smtClean="0"/>
                <a:t>Kpub-rx</a:t>
              </a:r>
              <a:endParaRPr lang="zh-TW" altLang="en-US" sz="1200" b="1" dirty="0"/>
            </a:p>
          </p:txBody>
        </p:sp>
        <p:sp>
          <p:nvSpPr>
            <p:cNvPr id="182" name="文字方塊 181"/>
            <p:cNvSpPr txBox="1"/>
            <p:nvPr/>
          </p:nvSpPr>
          <p:spPr>
            <a:xfrm>
              <a:off x="7378658" y="3574599"/>
              <a:ext cx="17025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 smtClean="0"/>
                <a:t>Decrypt Km w/ </a:t>
              </a:r>
              <a:r>
                <a:rPr lang="en-US" altLang="zh-TW" sz="1200" b="1" dirty="0" err="1" smtClean="0"/>
                <a:t>Kpriv</a:t>
              </a:r>
              <a:r>
                <a:rPr lang="en-US" altLang="zh-TW" sz="1200" b="1" dirty="0" smtClean="0"/>
                <a:t> </a:t>
              </a:r>
              <a:r>
                <a:rPr lang="en-US" altLang="zh-TW" sz="1200" dirty="0" smtClean="0"/>
                <a:t>Compute H-prime w/ </a:t>
              </a:r>
              <a:r>
                <a:rPr lang="en-US" altLang="zh-TW" sz="1200" dirty="0" err="1" smtClean="0"/>
                <a:t>RxCaps</a:t>
              </a:r>
              <a:r>
                <a:rPr lang="en-US" altLang="zh-TW" sz="1200" dirty="0" smtClean="0"/>
                <a:t> and </a:t>
              </a:r>
              <a:r>
                <a:rPr lang="en-US" altLang="zh-TW" sz="1200" dirty="0" err="1" smtClean="0"/>
                <a:t>TxCaps</a:t>
              </a:r>
              <a:endParaRPr lang="zh-TW" altLang="en-US" sz="1200" dirty="0"/>
            </a:p>
          </p:txBody>
        </p:sp>
        <p:sp>
          <p:nvSpPr>
            <p:cNvPr id="183" name="文字方塊 182"/>
            <p:cNvSpPr txBox="1"/>
            <p:nvPr/>
          </p:nvSpPr>
          <p:spPr>
            <a:xfrm>
              <a:off x="2842768" y="3843239"/>
              <a:ext cx="17025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Verify integrity of SRM Revocation check compute H-</a:t>
              </a:r>
              <a:r>
                <a:rPr lang="en-US" altLang="zh-TW" sz="1200" dirty="0" err="1" smtClean="0"/>
                <a:t>tx</a:t>
              </a:r>
              <a:r>
                <a:rPr lang="en-US" altLang="zh-TW" sz="1200" dirty="0" smtClean="0"/>
                <a:t> and verify H-</a:t>
              </a:r>
              <a:r>
                <a:rPr lang="en-US" altLang="zh-TW" sz="1200" dirty="0" err="1" smtClean="0"/>
                <a:t>tx</a:t>
              </a:r>
              <a:r>
                <a:rPr lang="en-US" altLang="zh-TW" sz="1200" dirty="0" smtClean="0"/>
                <a:t> w/ H-</a:t>
              </a:r>
              <a:r>
                <a:rPr lang="en-US" altLang="zh-TW" sz="1200" dirty="0" err="1" smtClean="0"/>
                <a:t>rx</a:t>
              </a:r>
              <a:endParaRPr lang="zh-TW" altLang="en-US" sz="1200" dirty="0"/>
            </a:p>
          </p:txBody>
        </p:sp>
        <p:sp>
          <p:nvSpPr>
            <p:cNvPr id="184" name="文字方塊 183"/>
            <p:cNvSpPr txBox="1"/>
            <p:nvPr/>
          </p:nvSpPr>
          <p:spPr>
            <a:xfrm>
              <a:off x="7402679" y="4595776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/>
                <a:t>Compute </a:t>
              </a:r>
              <a:r>
                <a:rPr lang="en-US" altLang="zh-TW" sz="1200" dirty="0" err="1" smtClean="0"/>
                <a:t>Ekh</a:t>
              </a:r>
              <a:r>
                <a:rPr lang="en-US" altLang="zh-TW" sz="1200" dirty="0" smtClean="0"/>
                <a:t> using master key Km</a:t>
              </a:r>
              <a:endParaRPr lang="zh-TW" altLang="en-US" sz="1200" dirty="0"/>
            </a:p>
          </p:txBody>
        </p:sp>
        <p:sp>
          <p:nvSpPr>
            <p:cNvPr id="185" name="文字方塊 184"/>
            <p:cNvSpPr txBox="1"/>
            <p:nvPr/>
          </p:nvSpPr>
          <p:spPr>
            <a:xfrm>
              <a:off x="2840442" y="4791970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Store m, Km and </a:t>
              </a:r>
              <a:r>
                <a:rPr lang="en-US" altLang="zh-TW" sz="1200" dirty="0" err="1" smtClean="0"/>
                <a:t>Ekh</a:t>
              </a:r>
              <a:r>
                <a:rPr lang="en-US" altLang="zh-TW" sz="1200" dirty="0" smtClean="0"/>
                <a:t> w/ Receiver ID</a:t>
              </a:r>
              <a:endParaRPr lang="zh-TW" altLang="en-US" sz="1200" dirty="0"/>
            </a:p>
          </p:txBody>
        </p:sp>
        <p:sp>
          <p:nvSpPr>
            <p:cNvPr id="186" name="文字方塊 185"/>
            <p:cNvSpPr txBox="1"/>
            <p:nvPr/>
          </p:nvSpPr>
          <p:spPr>
            <a:xfrm>
              <a:off x="2847704" y="5332357"/>
              <a:ext cx="17025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Set watchdog timer</a:t>
              </a:r>
              <a:endParaRPr lang="zh-TW" altLang="en-US" sz="1200" dirty="0"/>
            </a:p>
          </p:txBody>
        </p:sp>
        <p:sp>
          <p:nvSpPr>
            <p:cNvPr id="187" name="文字方塊 186"/>
            <p:cNvSpPr txBox="1"/>
            <p:nvPr/>
          </p:nvSpPr>
          <p:spPr>
            <a:xfrm>
              <a:off x="2839514" y="5758631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Compute L compare with L-prime</a:t>
              </a:r>
              <a:endParaRPr lang="zh-TW" altLang="en-US" sz="1200" dirty="0"/>
            </a:p>
          </p:txBody>
        </p:sp>
        <p:sp>
          <p:nvSpPr>
            <p:cNvPr id="188" name="文字方塊 187"/>
            <p:cNvSpPr txBox="1"/>
            <p:nvPr/>
          </p:nvSpPr>
          <p:spPr>
            <a:xfrm>
              <a:off x="2840442" y="6308079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Generate session key Ks Compute </a:t>
              </a:r>
              <a:r>
                <a:rPr lang="en-US" altLang="zh-TW" sz="1200" dirty="0" err="1" smtClean="0"/>
                <a:t>Edkey</a:t>
              </a:r>
              <a:endParaRPr lang="zh-TW" altLang="en-US" sz="1200" dirty="0"/>
            </a:p>
          </p:txBody>
        </p:sp>
        <p:sp>
          <p:nvSpPr>
            <p:cNvPr id="189" name="文字方塊 188"/>
            <p:cNvSpPr txBox="1"/>
            <p:nvPr/>
          </p:nvSpPr>
          <p:spPr>
            <a:xfrm>
              <a:off x="7387173" y="6308079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/>
                <a:t>Decrypt session key verify Ks w/ </a:t>
              </a:r>
              <a:r>
                <a:rPr lang="en-US" altLang="zh-TW" sz="1200" dirty="0" err="1" smtClean="0"/>
                <a:t>Edkey</a:t>
              </a:r>
              <a:endParaRPr lang="zh-TW" altLang="en-US" sz="1200" dirty="0"/>
            </a:p>
          </p:txBody>
        </p:sp>
        <p:cxnSp>
          <p:nvCxnSpPr>
            <p:cNvPr id="191" name="直線單箭頭接點 190"/>
            <p:cNvCxnSpPr/>
            <p:nvPr/>
          </p:nvCxnSpPr>
          <p:spPr>
            <a:xfrm>
              <a:off x="4814840" y="5563190"/>
              <a:ext cx="0" cy="420664"/>
            </a:xfrm>
            <a:prstGeom prst="straightConnector1">
              <a:avLst/>
            </a:prstGeom>
            <a:ln>
              <a:prstDash val="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3" name="矩形 192"/>
            <p:cNvSpPr/>
            <p:nvPr/>
          </p:nvSpPr>
          <p:spPr>
            <a:xfrm>
              <a:off x="4744292" y="5727478"/>
              <a:ext cx="142778" cy="788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94" name="直線單箭頭接點 193"/>
            <p:cNvCxnSpPr/>
            <p:nvPr/>
          </p:nvCxnSpPr>
          <p:spPr>
            <a:xfrm>
              <a:off x="4829818" y="3620561"/>
              <a:ext cx="0" cy="568084"/>
            </a:xfrm>
            <a:prstGeom prst="straightConnector1">
              <a:avLst/>
            </a:prstGeom>
            <a:ln>
              <a:prstDash val="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7" name="矩形 196"/>
            <p:cNvSpPr/>
            <p:nvPr/>
          </p:nvSpPr>
          <p:spPr>
            <a:xfrm>
              <a:off x="4744292" y="3841329"/>
              <a:ext cx="178223" cy="1052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98" name="直線單箭頭接點 197"/>
            <p:cNvCxnSpPr/>
            <p:nvPr/>
          </p:nvCxnSpPr>
          <p:spPr>
            <a:xfrm>
              <a:off x="4835542" y="2696714"/>
              <a:ext cx="0" cy="370518"/>
            </a:xfrm>
            <a:prstGeom prst="straightConnector1">
              <a:avLst/>
            </a:prstGeom>
            <a:ln>
              <a:prstDash val="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2" name="矩形 201"/>
            <p:cNvSpPr/>
            <p:nvPr/>
          </p:nvSpPr>
          <p:spPr>
            <a:xfrm>
              <a:off x="4783364" y="2826104"/>
              <a:ext cx="103706" cy="8949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5" name="文字方塊 194"/>
            <p:cNvSpPr txBox="1"/>
            <p:nvPr/>
          </p:nvSpPr>
          <p:spPr>
            <a:xfrm>
              <a:off x="4582343" y="3764255"/>
              <a:ext cx="5116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 smtClean="0"/>
                <a:t>&lt; 1sec</a:t>
              </a:r>
              <a:endParaRPr lang="zh-TW" altLang="en-US" sz="1000" dirty="0"/>
            </a:p>
          </p:txBody>
        </p:sp>
        <p:sp>
          <p:nvSpPr>
            <p:cNvPr id="199" name="文字方塊 198"/>
            <p:cNvSpPr txBox="1"/>
            <p:nvPr/>
          </p:nvSpPr>
          <p:spPr>
            <a:xfrm>
              <a:off x="4551727" y="2750893"/>
              <a:ext cx="62709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 smtClean="0"/>
                <a:t>&lt; 100ms</a:t>
              </a:r>
              <a:endParaRPr lang="zh-TW" altLang="en-US" sz="1000" dirty="0"/>
            </a:p>
          </p:txBody>
        </p:sp>
        <p:sp>
          <p:nvSpPr>
            <p:cNvPr id="192" name="文字方塊 191"/>
            <p:cNvSpPr txBox="1"/>
            <p:nvPr/>
          </p:nvSpPr>
          <p:spPr>
            <a:xfrm>
              <a:off x="4538892" y="5640449"/>
              <a:ext cx="5806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 smtClean="0"/>
                <a:t>&lt; 20ms</a:t>
              </a:r>
              <a:endParaRPr lang="zh-TW" altLang="en-US" sz="1000" dirty="0"/>
            </a:p>
          </p:txBody>
        </p:sp>
      </p:grpSp>
      <p:sp>
        <p:nvSpPr>
          <p:cNvPr id="57" name="文字方塊 56"/>
          <p:cNvSpPr txBox="1"/>
          <p:nvPr/>
        </p:nvSpPr>
        <p:spPr>
          <a:xfrm>
            <a:off x="9205321" y="1828415"/>
            <a:ext cx="29104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/>
              <a:t>Transmitter generate master key K</a:t>
            </a:r>
            <a:r>
              <a:rPr lang="en-US" altLang="zh-TW" sz="1400" baseline="-25000" dirty="0" smtClean="0"/>
              <a:t>m</a:t>
            </a:r>
            <a:r>
              <a:rPr lang="en-US" altLang="zh-TW" sz="1400" dirty="0" smtClean="0"/>
              <a:t>, 128bytes pseudo random number, and encrypt K</a:t>
            </a:r>
            <a:r>
              <a:rPr lang="en-US" altLang="zh-TW" sz="1400" baseline="-25000" dirty="0" smtClean="0"/>
              <a:t>m</a:t>
            </a:r>
            <a:r>
              <a:rPr lang="en-US" altLang="zh-TW" sz="1400" dirty="0" smtClean="0"/>
              <a:t> with </a:t>
            </a:r>
            <a:r>
              <a:rPr lang="en-US" altLang="zh-TW" sz="1400" dirty="0" err="1" smtClean="0"/>
              <a:t>kpub</a:t>
            </a:r>
            <a:r>
              <a:rPr lang="en-US" altLang="zh-TW" sz="1400" baseline="-25000" dirty="0" err="1" smtClean="0"/>
              <a:t>rx</a:t>
            </a:r>
            <a:r>
              <a:rPr lang="en-US" altLang="zh-TW" sz="1400" dirty="0" smtClean="0"/>
              <a:t> (</a:t>
            </a:r>
            <a:r>
              <a:rPr lang="en-US" altLang="zh-TW" sz="1400" dirty="0" err="1" smtClean="0"/>
              <a:t>E</a:t>
            </a:r>
            <a:r>
              <a:rPr lang="en-US" altLang="zh-TW" sz="1400" baseline="-25000" dirty="0" err="1" smtClean="0"/>
              <a:t>kpub</a:t>
            </a:r>
            <a:r>
              <a:rPr lang="en-US" altLang="zh-TW" sz="1400" dirty="0" smtClean="0"/>
              <a:t>(K</a:t>
            </a:r>
            <a:r>
              <a:rPr lang="en-US" altLang="zh-TW" sz="1400" baseline="-25000" dirty="0" smtClean="0"/>
              <a:t>m</a:t>
            </a:r>
            <a:r>
              <a:rPr lang="en-US" altLang="zh-TW" sz="1400" dirty="0" smtClean="0"/>
              <a:t>)), 1024bits to receiver </a:t>
            </a:r>
          </a:p>
        </p:txBody>
      </p:sp>
      <p:pic>
        <p:nvPicPr>
          <p:cNvPr id="58" name="圖片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321" y="2860215"/>
            <a:ext cx="2901188" cy="762767"/>
          </a:xfrm>
          <a:prstGeom prst="rect">
            <a:avLst/>
          </a:prstGeom>
        </p:spPr>
      </p:pic>
      <p:pic>
        <p:nvPicPr>
          <p:cNvPr id="59" name="圖片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2895" y="3725688"/>
            <a:ext cx="2902905" cy="847035"/>
          </a:xfrm>
          <a:prstGeom prst="rect">
            <a:avLst/>
          </a:prstGeom>
        </p:spPr>
      </p:pic>
      <p:sp>
        <p:nvSpPr>
          <p:cNvPr id="60" name="文字方塊 59"/>
          <p:cNvSpPr txBox="1"/>
          <p:nvPr/>
        </p:nvSpPr>
        <p:spPr>
          <a:xfrm>
            <a:off x="267868" y="3404352"/>
            <a:ext cx="26440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 smtClean="0">
                <a:solidFill>
                  <a:schemeClr val="accent1">
                    <a:lumMod val="75000"/>
                  </a:schemeClr>
                </a:solidFill>
              </a:rPr>
              <a:t>Authentication and Key Exchange</a:t>
            </a:r>
          </a:p>
          <a:p>
            <a:pPr algn="ctr"/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en-US" altLang="zh-TW" sz="1000" b="1" baseline="-25000" dirty="0" err="1" smtClean="0">
                <a:solidFill>
                  <a:schemeClr val="accent1">
                    <a:lumMod val="75000"/>
                  </a:schemeClr>
                </a:solidFill>
              </a:rPr>
              <a:t>tx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receiver ID,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RxCaps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TxCaps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Kpub</a:t>
            </a:r>
            <a:r>
              <a:rPr lang="en-US" altLang="zh-TW" sz="1000" b="1" baseline="-25000" dirty="0" err="1" smtClean="0">
                <a:solidFill>
                  <a:schemeClr val="accent1">
                    <a:lumMod val="75000"/>
                  </a:schemeClr>
                </a:solidFill>
              </a:rPr>
              <a:t>rx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k</a:t>
            </a:r>
            <a:r>
              <a:rPr lang="en-US" altLang="zh-TW" sz="1000" b="1" baseline="-25000" dirty="0" smtClean="0">
                <a:solidFill>
                  <a:schemeClr val="accent1">
                    <a:lumMod val="75000"/>
                  </a:schemeClr>
                </a:solidFill>
              </a:rPr>
              <a:t>m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en-US" altLang="zh-TW" sz="1000" b="1" baseline="-25000" dirty="0" err="1" smtClean="0">
                <a:solidFill>
                  <a:schemeClr val="accent1">
                    <a:lumMod val="75000"/>
                  </a:schemeClr>
                </a:solidFill>
              </a:rPr>
              <a:t>kpub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en-US" altLang="zh-TW" sz="1000" b="1" baseline="-25000" dirty="0" err="1" smtClean="0">
                <a:solidFill>
                  <a:schemeClr val="accent1">
                    <a:lumMod val="75000"/>
                  </a:schemeClr>
                </a:solidFill>
              </a:rPr>
              <a:t>rx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dkey</a:t>
            </a:r>
            <a:r>
              <a:rPr lang="en-US" altLang="zh-TW" sz="1000" b="1" baseline="-25000" dirty="0" smtClean="0">
                <a:solidFill>
                  <a:schemeClr val="accent1">
                    <a:lumMod val="75000"/>
                  </a:schemeClr>
                </a:solidFill>
              </a:rPr>
              <a:t>0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dkey</a:t>
            </a:r>
            <a:r>
              <a:rPr lang="en-US" altLang="zh-TW" sz="1000" b="1" baseline="-25000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k</a:t>
            </a:r>
            <a:r>
              <a:rPr lang="en-US" altLang="zh-TW" sz="1000" b="1" baseline="-25000" dirty="0" err="1" smtClean="0">
                <a:solidFill>
                  <a:schemeClr val="accent1">
                    <a:lumMod val="75000"/>
                  </a:schemeClr>
                </a:solidFill>
              </a:rPr>
              <a:t>d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H, H’)</a:t>
            </a:r>
            <a:endParaRPr lang="zh-TW" altLang="en-US" sz="1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2219492" y="4758909"/>
            <a:ext cx="700513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accent2">
                    <a:lumMod val="75000"/>
                  </a:schemeClr>
                </a:solidFill>
              </a:rPr>
              <a:t>Pairing</a:t>
            </a:r>
          </a:p>
          <a:p>
            <a:pPr algn="ctr"/>
            <a:r>
              <a:rPr lang="en-US" altLang="zh-TW" sz="1000" b="1" dirty="0" smtClean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altLang="zh-TW" sz="1000" b="1" dirty="0" err="1" smtClean="0">
                <a:solidFill>
                  <a:schemeClr val="accent2">
                    <a:lumMod val="75000"/>
                  </a:schemeClr>
                </a:solidFill>
              </a:rPr>
              <a:t>E</a:t>
            </a:r>
            <a:r>
              <a:rPr lang="en-US" altLang="zh-TW" sz="1000" b="1" baseline="-25000" dirty="0" err="1" smtClean="0">
                <a:solidFill>
                  <a:schemeClr val="accent2">
                    <a:lumMod val="75000"/>
                  </a:schemeClr>
                </a:solidFill>
              </a:rPr>
              <a:t>kh</a:t>
            </a:r>
            <a:r>
              <a:rPr lang="en-US" altLang="zh-TW" sz="1000" b="1" dirty="0" smtClean="0">
                <a:solidFill>
                  <a:schemeClr val="accent2">
                    <a:lumMod val="75000"/>
                  </a:schemeClr>
                </a:solidFill>
              </a:rPr>
              <a:t>, m)</a:t>
            </a:r>
            <a:endParaRPr lang="zh-TW" altLang="en-US" sz="1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1685020" y="5557364"/>
            <a:ext cx="1238416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accent6">
                    <a:lumMod val="75000"/>
                  </a:schemeClr>
                </a:solidFill>
              </a:rPr>
              <a:t>Locality Check</a:t>
            </a:r>
          </a:p>
          <a:p>
            <a:pPr algn="ctr"/>
            <a:r>
              <a:rPr lang="en-US" altLang="zh-TW" sz="1000" b="1" dirty="0" smtClean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altLang="zh-TW" sz="1000" b="1" dirty="0" err="1" smtClean="0">
                <a:solidFill>
                  <a:schemeClr val="accent6">
                    <a:lumMod val="75000"/>
                  </a:schemeClr>
                </a:solidFill>
              </a:rPr>
              <a:t>r</a:t>
            </a:r>
            <a:r>
              <a:rPr lang="en-US" altLang="zh-TW" sz="1000" b="1" baseline="-25000" dirty="0" err="1" smtClean="0">
                <a:solidFill>
                  <a:schemeClr val="accent6">
                    <a:lumMod val="75000"/>
                  </a:schemeClr>
                </a:solidFill>
              </a:rPr>
              <a:t>n</a:t>
            </a:r>
            <a:r>
              <a:rPr lang="en-US" altLang="zh-TW" sz="1000" b="1" dirty="0" smtClean="0">
                <a:solidFill>
                  <a:schemeClr val="accent6">
                    <a:lumMod val="75000"/>
                  </a:schemeClr>
                </a:solidFill>
              </a:rPr>
              <a:t>, L, L’)</a:t>
            </a:r>
            <a:endParaRPr lang="zh-TW" altLang="en-US" sz="1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1148670" y="6310500"/>
            <a:ext cx="1783117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accent4">
                    <a:lumMod val="75000"/>
                  </a:schemeClr>
                </a:solidFill>
              </a:rPr>
              <a:t>Session Key Exchange</a:t>
            </a:r>
          </a:p>
          <a:p>
            <a:pPr algn="ctr"/>
            <a:r>
              <a:rPr lang="en-US" altLang="zh-TW" sz="1000" b="1" dirty="0" smtClean="0">
                <a:solidFill>
                  <a:schemeClr val="accent4">
                    <a:lumMod val="75000"/>
                  </a:schemeClr>
                </a:solidFill>
              </a:rPr>
              <a:t>(</a:t>
            </a:r>
            <a:r>
              <a:rPr lang="en-US" altLang="zh-TW" sz="1000" b="1" dirty="0" err="1" smtClean="0">
                <a:solidFill>
                  <a:schemeClr val="accent4">
                    <a:lumMod val="75000"/>
                  </a:schemeClr>
                </a:solidFill>
              </a:rPr>
              <a:t>k</a:t>
            </a:r>
            <a:r>
              <a:rPr lang="en-US" altLang="zh-TW" sz="1000" b="1" baseline="-25000" dirty="0" err="1" smtClean="0">
                <a:solidFill>
                  <a:schemeClr val="accent4">
                    <a:lumMod val="75000"/>
                  </a:schemeClr>
                </a:solidFill>
              </a:rPr>
              <a:t>s</a:t>
            </a:r>
            <a:r>
              <a:rPr lang="en-US" altLang="zh-TW" sz="1000" b="1" dirty="0" smtClean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4">
                    <a:lumMod val="75000"/>
                  </a:schemeClr>
                </a:solidFill>
              </a:rPr>
              <a:t>r</a:t>
            </a:r>
            <a:r>
              <a:rPr lang="en-US" altLang="zh-TW" sz="1000" b="1" baseline="-25000" dirty="0" err="1" smtClean="0">
                <a:solidFill>
                  <a:schemeClr val="accent4">
                    <a:lumMod val="75000"/>
                  </a:schemeClr>
                </a:solidFill>
              </a:rPr>
              <a:t>iv</a:t>
            </a:r>
            <a:r>
              <a:rPr lang="en-US" altLang="zh-TW" sz="1000" b="1" dirty="0" smtClean="0">
                <a:solidFill>
                  <a:schemeClr val="accent4">
                    <a:lumMod val="75000"/>
                  </a:schemeClr>
                </a:solidFill>
              </a:rPr>
              <a:t>, dkey</a:t>
            </a:r>
            <a:r>
              <a:rPr lang="en-US" altLang="zh-TW" sz="1000" b="1" baseline="-25000" dirty="0" smtClean="0">
                <a:solidFill>
                  <a:schemeClr val="accent4">
                    <a:lumMod val="75000"/>
                  </a:schemeClr>
                </a:solidFill>
              </a:rPr>
              <a:t>2</a:t>
            </a:r>
            <a:r>
              <a:rPr lang="en-US" altLang="zh-TW" sz="1000" b="1" dirty="0" smtClean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4">
                    <a:lumMod val="75000"/>
                  </a:schemeClr>
                </a:solidFill>
              </a:rPr>
              <a:t>E</a:t>
            </a:r>
            <a:r>
              <a:rPr lang="en-US" altLang="zh-TW" sz="1000" b="1" baseline="-25000" dirty="0" err="1" smtClean="0">
                <a:solidFill>
                  <a:schemeClr val="accent4">
                    <a:lumMod val="75000"/>
                  </a:schemeClr>
                </a:solidFill>
              </a:rPr>
              <a:t>dkey</a:t>
            </a:r>
            <a:r>
              <a:rPr lang="en-US" altLang="zh-TW" sz="1000" b="1" dirty="0" smtClean="0">
                <a:solidFill>
                  <a:schemeClr val="accent4">
                    <a:lumMod val="75000"/>
                  </a:schemeClr>
                </a:solidFill>
              </a:rPr>
              <a:t>)</a:t>
            </a:r>
            <a:endParaRPr lang="zh-TW" altLang="en-US" sz="1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6045933" y="2112144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/>
              <a:t>Send EDID 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6995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2920005" y="6194142"/>
            <a:ext cx="6285316" cy="5381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2920005" y="5208351"/>
            <a:ext cx="6285316" cy="9885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2920005" y="4594399"/>
            <a:ext cx="6285316" cy="6177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2920005" y="1906875"/>
            <a:ext cx="6285316" cy="26913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FRL Channel – </a:t>
            </a:r>
            <a:r>
              <a:rPr lang="en-US" altLang="zh-TW" sz="4000" dirty="0" smtClean="0"/>
              <a:t>HDCP 2.x Authentication Protocol</a:t>
            </a:r>
            <a:endParaRPr lang="zh-TW" altLang="en-US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25</a:t>
            </a:fld>
            <a:endParaRPr lang="zh-TW" altLang="en-US"/>
          </a:p>
        </p:txBody>
      </p:sp>
      <p:grpSp>
        <p:nvGrpSpPr>
          <p:cNvPr id="203" name="群組 202"/>
          <p:cNvGrpSpPr/>
          <p:nvPr/>
        </p:nvGrpSpPr>
        <p:grpSpPr>
          <a:xfrm>
            <a:off x="2954523" y="1274874"/>
            <a:ext cx="6282953" cy="5497291"/>
            <a:chOff x="2822254" y="1272453"/>
            <a:chExt cx="6282953" cy="5497291"/>
          </a:xfrm>
        </p:grpSpPr>
        <p:cxnSp>
          <p:nvCxnSpPr>
            <p:cNvPr id="10" name="直線接點 9"/>
            <p:cNvCxnSpPr/>
            <p:nvPr/>
          </p:nvCxnSpPr>
          <p:spPr>
            <a:xfrm>
              <a:off x="4559301" y="1608667"/>
              <a:ext cx="0" cy="5080156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>
            <a:xfrm>
              <a:off x="7387174" y="1608667"/>
              <a:ext cx="0" cy="5080156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文字方塊 15"/>
            <p:cNvSpPr txBox="1"/>
            <p:nvPr/>
          </p:nvSpPr>
          <p:spPr>
            <a:xfrm>
              <a:off x="3820188" y="1272453"/>
              <a:ext cx="16577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>
                  <a:solidFill>
                    <a:schemeClr val="accent3"/>
                  </a:solidFill>
                </a:rPr>
                <a:t>&lt;HDCP Transmitter&gt;</a:t>
              </a:r>
              <a:endParaRPr lang="zh-TW" altLang="en-US" sz="1400" dirty="0">
                <a:solidFill>
                  <a:schemeClr val="accent3"/>
                </a:solidFill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6757065" y="1272453"/>
              <a:ext cx="14397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>
                  <a:solidFill>
                    <a:schemeClr val="accent3"/>
                  </a:solidFill>
                </a:rPr>
                <a:t>&lt;HDCP Receiver&gt;</a:t>
              </a:r>
              <a:endParaRPr lang="zh-TW" altLang="en-US" sz="1400" dirty="0">
                <a:solidFill>
                  <a:schemeClr val="accent3"/>
                </a:solidFill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5457902" y="1525294"/>
              <a:ext cx="12053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/>
                <a:t>&lt;Transaction&gt;</a:t>
              </a:r>
              <a:endParaRPr lang="zh-TW" altLang="en-US" sz="1400" dirty="0"/>
            </a:p>
          </p:txBody>
        </p:sp>
        <p:cxnSp>
          <p:nvCxnSpPr>
            <p:cNvPr id="20" name="直線單箭頭接點 19"/>
            <p:cNvCxnSpPr/>
            <p:nvPr/>
          </p:nvCxnSpPr>
          <p:spPr>
            <a:xfrm flipH="1">
              <a:off x="4554490" y="2075704"/>
              <a:ext cx="28326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線單箭頭接點 20"/>
            <p:cNvCxnSpPr/>
            <p:nvPr/>
          </p:nvCxnSpPr>
          <p:spPr>
            <a:xfrm flipH="1">
              <a:off x="4554491" y="2380503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/>
            <p:nvPr/>
          </p:nvCxnSpPr>
          <p:spPr>
            <a:xfrm>
              <a:off x="4554490" y="2699326"/>
              <a:ext cx="28326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線單箭頭接點 22"/>
            <p:cNvCxnSpPr/>
            <p:nvPr/>
          </p:nvCxnSpPr>
          <p:spPr>
            <a:xfrm flipH="1">
              <a:off x="4554490" y="3070228"/>
              <a:ext cx="28326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/>
            <p:nvPr/>
          </p:nvCxnSpPr>
          <p:spPr>
            <a:xfrm>
              <a:off x="4554491" y="3620561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/>
            <p:nvPr/>
          </p:nvCxnSpPr>
          <p:spPr>
            <a:xfrm flipH="1">
              <a:off x="4554491" y="4188913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/>
            <p:nvPr/>
          </p:nvCxnSpPr>
          <p:spPr>
            <a:xfrm flipH="1">
              <a:off x="4554491" y="4831380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線單箭頭接點 26"/>
            <p:cNvCxnSpPr/>
            <p:nvPr/>
          </p:nvCxnSpPr>
          <p:spPr>
            <a:xfrm>
              <a:off x="4554491" y="5563190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單箭頭接點 27"/>
            <p:cNvCxnSpPr/>
            <p:nvPr/>
          </p:nvCxnSpPr>
          <p:spPr>
            <a:xfrm flipH="1">
              <a:off x="4554492" y="5983854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線單箭頭接點 28"/>
            <p:cNvCxnSpPr/>
            <p:nvPr/>
          </p:nvCxnSpPr>
          <p:spPr>
            <a:xfrm>
              <a:off x="4554493" y="6538912"/>
              <a:ext cx="28326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文字方塊 29"/>
            <p:cNvSpPr txBox="1"/>
            <p:nvPr/>
          </p:nvSpPr>
          <p:spPr>
            <a:xfrm>
              <a:off x="6056341" y="1837487"/>
              <a:ext cx="7168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Hot Plug</a:t>
              </a:r>
              <a:endParaRPr lang="zh-TW" altLang="en-US" sz="1200" dirty="0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4750261" y="2429918"/>
              <a:ext cx="26509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Initiate HDCP Authentication : </a:t>
              </a:r>
              <a:r>
                <a:rPr lang="en-US" altLang="zh-TW" sz="1200" dirty="0" err="1" smtClean="0"/>
                <a:t>AKE_Init</a:t>
              </a:r>
              <a:endParaRPr lang="zh-TW" altLang="en-US" sz="1200" dirty="0"/>
            </a:p>
          </p:txBody>
        </p:sp>
        <p:sp>
          <p:nvSpPr>
            <p:cNvPr id="173" name="文字方塊 172"/>
            <p:cNvSpPr txBox="1"/>
            <p:nvPr/>
          </p:nvSpPr>
          <p:spPr>
            <a:xfrm>
              <a:off x="5866336" y="2790234"/>
              <a:ext cx="15348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err="1" smtClean="0"/>
                <a:t>AKE_Send_Certificate</a:t>
              </a:r>
              <a:endParaRPr lang="zh-TW" altLang="en-US" sz="1200" dirty="0"/>
            </a:p>
          </p:txBody>
        </p:sp>
        <p:sp>
          <p:nvSpPr>
            <p:cNvPr id="174" name="文字方塊 173"/>
            <p:cNvSpPr txBox="1"/>
            <p:nvPr/>
          </p:nvSpPr>
          <p:spPr>
            <a:xfrm>
              <a:off x="4576867" y="3348545"/>
              <a:ext cx="23729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Write encrypted Km : AKE (No Km)</a:t>
              </a:r>
              <a:endParaRPr lang="zh-TW" altLang="en-US" sz="1200" dirty="0"/>
            </a:p>
          </p:txBody>
        </p:sp>
        <p:sp>
          <p:nvSpPr>
            <p:cNvPr id="175" name="文字方塊 174"/>
            <p:cNvSpPr txBox="1"/>
            <p:nvPr/>
          </p:nvSpPr>
          <p:spPr>
            <a:xfrm>
              <a:off x="5377356" y="3906187"/>
              <a:ext cx="2023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b="1" dirty="0" smtClean="0"/>
                <a:t>Read H : </a:t>
              </a:r>
              <a:r>
                <a:rPr lang="en-US" altLang="zh-TW" sz="1200" b="1" dirty="0" err="1" smtClean="0"/>
                <a:t>AKE_Send_H_Prime</a:t>
              </a:r>
              <a:endParaRPr lang="zh-TW" altLang="en-US" sz="1200" b="1" dirty="0"/>
            </a:p>
          </p:txBody>
        </p:sp>
        <p:sp>
          <p:nvSpPr>
            <p:cNvPr id="176" name="文字方塊 175"/>
            <p:cNvSpPr txBox="1"/>
            <p:nvPr/>
          </p:nvSpPr>
          <p:spPr>
            <a:xfrm>
              <a:off x="5078621" y="4563760"/>
              <a:ext cx="23225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Read </a:t>
              </a:r>
              <a:r>
                <a:rPr lang="en-US" altLang="zh-TW" sz="1200" dirty="0" err="1" smtClean="0"/>
                <a:t>Ekh</a:t>
              </a:r>
              <a:r>
                <a:rPr lang="en-US" altLang="zh-TW" sz="1200" dirty="0" smtClean="0"/>
                <a:t> : </a:t>
              </a:r>
              <a:r>
                <a:rPr lang="en-US" altLang="zh-TW" sz="1200" dirty="0" err="1" smtClean="0"/>
                <a:t>AKE_Send_Pairing_Info</a:t>
              </a:r>
              <a:endParaRPr lang="zh-TW" altLang="en-US" sz="1200" dirty="0"/>
            </a:p>
          </p:txBody>
        </p:sp>
        <p:sp>
          <p:nvSpPr>
            <p:cNvPr id="177" name="文字方塊 176"/>
            <p:cNvSpPr txBox="1"/>
            <p:nvPr/>
          </p:nvSpPr>
          <p:spPr>
            <a:xfrm>
              <a:off x="4554490" y="5291351"/>
              <a:ext cx="21182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Initiate Locality Check – </a:t>
              </a:r>
              <a:r>
                <a:rPr lang="en-US" altLang="zh-TW" sz="1200" dirty="0" err="1" smtClean="0"/>
                <a:t>LC_Init</a:t>
              </a:r>
              <a:endParaRPr lang="zh-TW" altLang="en-US" sz="1200" dirty="0"/>
            </a:p>
          </p:txBody>
        </p:sp>
        <p:sp>
          <p:nvSpPr>
            <p:cNvPr id="178" name="文字方塊 177"/>
            <p:cNvSpPr txBox="1"/>
            <p:nvPr/>
          </p:nvSpPr>
          <p:spPr>
            <a:xfrm>
              <a:off x="5127352" y="5697477"/>
              <a:ext cx="2273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Read L-prime : </a:t>
              </a:r>
              <a:r>
                <a:rPr lang="en-US" altLang="zh-TW" sz="1200" dirty="0" err="1" smtClean="0"/>
                <a:t>LC_Send_L_Prime</a:t>
              </a:r>
              <a:r>
                <a:rPr lang="en-US" altLang="zh-TW" sz="1200" dirty="0" smtClean="0"/>
                <a:t> </a:t>
              </a:r>
              <a:endParaRPr lang="zh-TW" altLang="en-US" sz="1200" dirty="0"/>
            </a:p>
          </p:txBody>
        </p:sp>
        <p:sp>
          <p:nvSpPr>
            <p:cNvPr id="179" name="文字方塊 178"/>
            <p:cNvSpPr txBox="1"/>
            <p:nvPr/>
          </p:nvSpPr>
          <p:spPr>
            <a:xfrm>
              <a:off x="4576867" y="6264526"/>
              <a:ext cx="10713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Send SKE : </a:t>
              </a:r>
              <a:r>
                <a:rPr lang="en-US" altLang="zh-TW" sz="1200" dirty="0" err="1" smtClean="0"/>
                <a:t>Eks</a:t>
              </a:r>
              <a:endParaRPr lang="zh-TW" altLang="en-US" sz="1200" dirty="0"/>
            </a:p>
          </p:txBody>
        </p:sp>
        <p:sp>
          <p:nvSpPr>
            <p:cNvPr id="180" name="文字方塊 179"/>
            <p:cNvSpPr txBox="1"/>
            <p:nvPr/>
          </p:nvSpPr>
          <p:spPr>
            <a:xfrm>
              <a:off x="2833732" y="2836400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Verify signature on certificate w/ </a:t>
              </a:r>
              <a:r>
                <a:rPr lang="en-US" altLang="zh-TW" sz="1200" dirty="0" err="1" smtClean="0"/>
                <a:t>Kpub-tx</a:t>
              </a:r>
              <a:endParaRPr lang="zh-TW" altLang="en-US" sz="1200" dirty="0"/>
            </a:p>
          </p:txBody>
        </p:sp>
        <p:sp>
          <p:nvSpPr>
            <p:cNvPr id="181" name="文字方塊 180"/>
            <p:cNvSpPr txBox="1"/>
            <p:nvPr/>
          </p:nvSpPr>
          <p:spPr>
            <a:xfrm>
              <a:off x="2822254" y="3389728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Generate master key Km; Encrypt w/ </a:t>
              </a:r>
              <a:r>
                <a:rPr lang="en-US" altLang="zh-TW" sz="1200" dirty="0" err="1" smtClean="0"/>
                <a:t>Kpub-rx</a:t>
              </a:r>
              <a:endParaRPr lang="zh-TW" altLang="en-US" sz="1200" dirty="0"/>
            </a:p>
          </p:txBody>
        </p:sp>
        <p:sp>
          <p:nvSpPr>
            <p:cNvPr id="182" name="文字方塊 181"/>
            <p:cNvSpPr txBox="1"/>
            <p:nvPr/>
          </p:nvSpPr>
          <p:spPr>
            <a:xfrm>
              <a:off x="7378658" y="3574599"/>
              <a:ext cx="17025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/>
                <a:t>Decrypt Km w/ </a:t>
              </a:r>
              <a:r>
                <a:rPr lang="en-US" altLang="zh-TW" sz="1200" dirty="0" err="1" smtClean="0"/>
                <a:t>Kpriv</a:t>
              </a:r>
              <a:r>
                <a:rPr lang="en-US" altLang="zh-TW" sz="1200" dirty="0" smtClean="0"/>
                <a:t> </a:t>
              </a:r>
              <a:r>
                <a:rPr lang="en-US" altLang="zh-TW" sz="1200" b="1" dirty="0" smtClean="0"/>
                <a:t>Compute H-prime w/ </a:t>
              </a:r>
              <a:r>
                <a:rPr lang="en-US" altLang="zh-TW" sz="1200" b="1" dirty="0" err="1" smtClean="0"/>
                <a:t>RxCaps</a:t>
              </a:r>
              <a:r>
                <a:rPr lang="en-US" altLang="zh-TW" sz="1200" b="1" dirty="0" smtClean="0"/>
                <a:t> and </a:t>
              </a:r>
              <a:r>
                <a:rPr lang="en-US" altLang="zh-TW" sz="1200" b="1" dirty="0" err="1" smtClean="0"/>
                <a:t>TxCaps</a:t>
              </a:r>
              <a:endParaRPr lang="zh-TW" altLang="en-US" sz="1200" b="1" dirty="0"/>
            </a:p>
          </p:txBody>
        </p:sp>
        <p:sp>
          <p:nvSpPr>
            <p:cNvPr id="183" name="文字方塊 182"/>
            <p:cNvSpPr txBox="1"/>
            <p:nvPr/>
          </p:nvSpPr>
          <p:spPr>
            <a:xfrm>
              <a:off x="2842768" y="3843239"/>
              <a:ext cx="17025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b="1" dirty="0" smtClean="0"/>
                <a:t>Verify integrity of SRM Revocation check compute H-</a:t>
              </a:r>
              <a:r>
                <a:rPr lang="en-US" altLang="zh-TW" sz="1200" b="1" dirty="0" err="1" smtClean="0"/>
                <a:t>tx</a:t>
              </a:r>
              <a:r>
                <a:rPr lang="en-US" altLang="zh-TW" sz="1200" b="1" dirty="0" smtClean="0"/>
                <a:t> and verify H-</a:t>
              </a:r>
              <a:r>
                <a:rPr lang="en-US" altLang="zh-TW" sz="1200" b="1" dirty="0" err="1" smtClean="0"/>
                <a:t>tx</a:t>
              </a:r>
              <a:r>
                <a:rPr lang="en-US" altLang="zh-TW" sz="1200" b="1" dirty="0" smtClean="0"/>
                <a:t> w/ H-</a:t>
              </a:r>
              <a:r>
                <a:rPr lang="en-US" altLang="zh-TW" sz="1200" b="1" dirty="0" err="1" smtClean="0"/>
                <a:t>rx</a:t>
              </a:r>
              <a:endParaRPr lang="zh-TW" altLang="en-US" sz="1200" b="1" dirty="0"/>
            </a:p>
          </p:txBody>
        </p:sp>
        <p:sp>
          <p:nvSpPr>
            <p:cNvPr id="184" name="文字方塊 183"/>
            <p:cNvSpPr txBox="1"/>
            <p:nvPr/>
          </p:nvSpPr>
          <p:spPr>
            <a:xfrm>
              <a:off x="7402679" y="4595776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/>
                <a:t>Compute </a:t>
              </a:r>
              <a:r>
                <a:rPr lang="en-US" altLang="zh-TW" sz="1200" dirty="0" err="1" smtClean="0"/>
                <a:t>Ekh</a:t>
              </a:r>
              <a:r>
                <a:rPr lang="en-US" altLang="zh-TW" sz="1200" dirty="0" smtClean="0"/>
                <a:t> using master key Km</a:t>
              </a:r>
              <a:endParaRPr lang="zh-TW" altLang="en-US" sz="1200" dirty="0"/>
            </a:p>
          </p:txBody>
        </p:sp>
        <p:sp>
          <p:nvSpPr>
            <p:cNvPr id="185" name="文字方塊 184"/>
            <p:cNvSpPr txBox="1"/>
            <p:nvPr/>
          </p:nvSpPr>
          <p:spPr>
            <a:xfrm>
              <a:off x="2840442" y="4791970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Store m, Km and </a:t>
              </a:r>
              <a:r>
                <a:rPr lang="en-US" altLang="zh-TW" sz="1200" dirty="0" err="1" smtClean="0"/>
                <a:t>Ekh</a:t>
              </a:r>
              <a:r>
                <a:rPr lang="en-US" altLang="zh-TW" sz="1200" dirty="0" smtClean="0"/>
                <a:t> w/ Receiver ID</a:t>
              </a:r>
              <a:endParaRPr lang="zh-TW" altLang="en-US" sz="1200" dirty="0"/>
            </a:p>
          </p:txBody>
        </p:sp>
        <p:sp>
          <p:nvSpPr>
            <p:cNvPr id="186" name="文字方塊 185"/>
            <p:cNvSpPr txBox="1"/>
            <p:nvPr/>
          </p:nvSpPr>
          <p:spPr>
            <a:xfrm>
              <a:off x="2847704" y="5332357"/>
              <a:ext cx="17025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Set watchdog timer</a:t>
              </a:r>
              <a:endParaRPr lang="zh-TW" altLang="en-US" sz="1200" dirty="0"/>
            </a:p>
          </p:txBody>
        </p:sp>
        <p:sp>
          <p:nvSpPr>
            <p:cNvPr id="187" name="文字方塊 186"/>
            <p:cNvSpPr txBox="1"/>
            <p:nvPr/>
          </p:nvSpPr>
          <p:spPr>
            <a:xfrm>
              <a:off x="2839514" y="5758631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Compute L compare with L-prime</a:t>
              </a:r>
              <a:endParaRPr lang="zh-TW" altLang="en-US" sz="1200" dirty="0"/>
            </a:p>
          </p:txBody>
        </p:sp>
        <p:sp>
          <p:nvSpPr>
            <p:cNvPr id="188" name="文字方塊 187"/>
            <p:cNvSpPr txBox="1"/>
            <p:nvPr/>
          </p:nvSpPr>
          <p:spPr>
            <a:xfrm>
              <a:off x="2840442" y="6308079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Generate session key Ks Compute </a:t>
              </a:r>
              <a:r>
                <a:rPr lang="en-US" altLang="zh-TW" sz="1200" dirty="0" err="1" smtClean="0"/>
                <a:t>Edkey</a:t>
              </a:r>
              <a:endParaRPr lang="zh-TW" altLang="en-US" sz="1200" dirty="0"/>
            </a:p>
          </p:txBody>
        </p:sp>
        <p:sp>
          <p:nvSpPr>
            <p:cNvPr id="189" name="文字方塊 188"/>
            <p:cNvSpPr txBox="1"/>
            <p:nvPr/>
          </p:nvSpPr>
          <p:spPr>
            <a:xfrm>
              <a:off x="7387173" y="6308079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/>
                <a:t>Decrypt session key verify Ks w/ </a:t>
              </a:r>
              <a:r>
                <a:rPr lang="en-US" altLang="zh-TW" sz="1200" dirty="0" err="1" smtClean="0"/>
                <a:t>Edkey</a:t>
              </a:r>
              <a:endParaRPr lang="zh-TW" altLang="en-US" sz="1200" dirty="0"/>
            </a:p>
          </p:txBody>
        </p:sp>
        <p:cxnSp>
          <p:nvCxnSpPr>
            <p:cNvPr id="191" name="直線單箭頭接點 190"/>
            <p:cNvCxnSpPr/>
            <p:nvPr/>
          </p:nvCxnSpPr>
          <p:spPr>
            <a:xfrm>
              <a:off x="4814840" y="5563190"/>
              <a:ext cx="0" cy="420664"/>
            </a:xfrm>
            <a:prstGeom prst="straightConnector1">
              <a:avLst/>
            </a:prstGeom>
            <a:ln>
              <a:prstDash val="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3" name="矩形 192"/>
            <p:cNvSpPr/>
            <p:nvPr/>
          </p:nvSpPr>
          <p:spPr>
            <a:xfrm>
              <a:off x="4744292" y="5727478"/>
              <a:ext cx="142778" cy="788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94" name="直線單箭頭接點 193"/>
            <p:cNvCxnSpPr/>
            <p:nvPr/>
          </p:nvCxnSpPr>
          <p:spPr>
            <a:xfrm>
              <a:off x="4829818" y="3620561"/>
              <a:ext cx="0" cy="568084"/>
            </a:xfrm>
            <a:prstGeom prst="straightConnector1">
              <a:avLst/>
            </a:prstGeom>
            <a:ln>
              <a:prstDash val="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7" name="矩形 196"/>
            <p:cNvSpPr/>
            <p:nvPr/>
          </p:nvSpPr>
          <p:spPr>
            <a:xfrm>
              <a:off x="4744292" y="3841329"/>
              <a:ext cx="178223" cy="1052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98" name="直線單箭頭接點 197"/>
            <p:cNvCxnSpPr/>
            <p:nvPr/>
          </p:nvCxnSpPr>
          <p:spPr>
            <a:xfrm>
              <a:off x="4835542" y="2696714"/>
              <a:ext cx="0" cy="370518"/>
            </a:xfrm>
            <a:prstGeom prst="straightConnector1">
              <a:avLst/>
            </a:prstGeom>
            <a:ln>
              <a:prstDash val="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2" name="矩形 201"/>
            <p:cNvSpPr/>
            <p:nvPr/>
          </p:nvSpPr>
          <p:spPr>
            <a:xfrm>
              <a:off x="4783364" y="2826104"/>
              <a:ext cx="103706" cy="8949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9" name="文字方塊 198"/>
            <p:cNvSpPr txBox="1"/>
            <p:nvPr/>
          </p:nvSpPr>
          <p:spPr>
            <a:xfrm>
              <a:off x="4551727" y="2750893"/>
              <a:ext cx="62709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 smtClean="0"/>
                <a:t>&lt; 100ms</a:t>
              </a:r>
              <a:endParaRPr lang="zh-TW" altLang="en-US" sz="1000" dirty="0"/>
            </a:p>
          </p:txBody>
        </p:sp>
        <p:sp>
          <p:nvSpPr>
            <p:cNvPr id="195" name="文字方塊 194"/>
            <p:cNvSpPr txBox="1"/>
            <p:nvPr/>
          </p:nvSpPr>
          <p:spPr>
            <a:xfrm>
              <a:off x="4582343" y="3764255"/>
              <a:ext cx="5116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 smtClean="0"/>
                <a:t>&lt; 1sec</a:t>
              </a:r>
              <a:endParaRPr lang="zh-TW" altLang="en-US" sz="1000" dirty="0"/>
            </a:p>
          </p:txBody>
        </p:sp>
        <p:sp>
          <p:nvSpPr>
            <p:cNvPr id="192" name="文字方塊 191"/>
            <p:cNvSpPr txBox="1"/>
            <p:nvPr/>
          </p:nvSpPr>
          <p:spPr>
            <a:xfrm>
              <a:off x="4538892" y="5640449"/>
              <a:ext cx="5806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 smtClean="0"/>
                <a:t>&lt; 20ms</a:t>
              </a:r>
              <a:endParaRPr lang="zh-TW" altLang="en-US" sz="1000" dirty="0"/>
            </a:p>
          </p:txBody>
        </p:sp>
      </p:grpSp>
      <p:sp>
        <p:nvSpPr>
          <p:cNvPr id="57" name="文字方塊 56"/>
          <p:cNvSpPr txBox="1"/>
          <p:nvPr/>
        </p:nvSpPr>
        <p:spPr>
          <a:xfrm>
            <a:off x="9205321" y="1828415"/>
            <a:ext cx="2910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/>
              <a:t>Transmitter read Receiver‘s H-prime and verify master key K</a:t>
            </a:r>
            <a:r>
              <a:rPr lang="en-US" altLang="zh-TW" sz="1400" baseline="-25000" dirty="0" smtClean="0"/>
              <a:t>m</a:t>
            </a:r>
          </a:p>
        </p:txBody>
      </p:sp>
      <p:pic>
        <p:nvPicPr>
          <p:cNvPr id="58" name="圖片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0117" y="2454054"/>
            <a:ext cx="2901025" cy="914521"/>
          </a:xfrm>
          <a:prstGeom prst="rect">
            <a:avLst/>
          </a:prstGeom>
        </p:spPr>
      </p:pic>
      <p:sp>
        <p:nvSpPr>
          <p:cNvPr id="59" name="文字方塊 58"/>
          <p:cNvSpPr txBox="1"/>
          <p:nvPr/>
        </p:nvSpPr>
        <p:spPr>
          <a:xfrm>
            <a:off x="267868" y="3404352"/>
            <a:ext cx="26440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 smtClean="0">
                <a:solidFill>
                  <a:schemeClr val="accent1">
                    <a:lumMod val="75000"/>
                  </a:schemeClr>
                </a:solidFill>
              </a:rPr>
              <a:t>Authentication and Key Exchange</a:t>
            </a:r>
          </a:p>
          <a:p>
            <a:pPr algn="ctr"/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en-US" altLang="zh-TW" sz="1000" b="1" baseline="-25000" dirty="0" err="1" smtClean="0">
                <a:solidFill>
                  <a:schemeClr val="accent1">
                    <a:lumMod val="75000"/>
                  </a:schemeClr>
                </a:solidFill>
              </a:rPr>
              <a:t>tx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receiver ID,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RxCaps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TxCaps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Kpub</a:t>
            </a:r>
            <a:r>
              <a:rPr lang="en-US" altLang="zh-TW" sz="1000" b="1" baseline="-25000" dirty="0" err="1" smtClean="0">
                <a:solidFill>
                  <a:schemeClr val="accent1">
                    <a:lumMod val="75000"/>
                  </a:schemeClr>
                </a:solidFill>
              </a:rPr>
              <a:t>rx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k</a:t>
            </a:r>
            <a:r>
              <a:rPr lang="en-US" altLang="zh-TW" sz="1000" b="1" baseline="-25000" dirty="0" smtClean="0">
                <a:solidFill>
                  <a:schemeClr val="accent1">
                    <a:lumMod val="75000"/>
                  </a:schemeClr>
                </a:solidFill>
              </a:rPr>
              <a:t>m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en-US" altLang="zh-TW" sz="1000" b="1" baseline="-25000" dirty="0" err="1" smtClean="0">
                <a:solidFill>
                  <a:schemeClr val="accent1">
                    <a:lumMod val="75000"/>
                  </a:schemeClr>
                </a:solidFill>
              </a:rPr>
              <a:t>kpub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en-US" altLang="zh-TW" sz="1000" b="1" baseline="-25000" dirty="0" err="1" smtClean="0">
                <a:solidFill>
                  <a:schemeClr val="accent1">
                    <a:lumMod val="75000"/>
                  </a:schemeClr>
                </a:solidFill>
              </a:rPr>
              <a:t>rx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dkey</a:t>
            </a:r>
            <a:r>
              <a:rPr lang="en-US" altLang="zh-TW" sz="1000" b="1" baseline="-25000" dirty="0" smtClean="0">
                <a:solidFill>
                  <a:schemeClr val="accent1">
                    <a:lumMod val="75000"/>
                  </a:schemeClr>
                </a:solidFill>
              </a:rPr>
              <a:t>0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dkey</a:t>
            </a:r>
            <a:r>
              <a:rPr lang="en-US" altLang="zh-TW" sz="1000" b="1" baseline="-25000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k</a:t>
            </a:r>
            <a:r>
              <a:rPr lang="en-US" altLang="zh-TW" sz="1000" b="1" baseline="-25000" dirty="0" err="1" smtClean="0">
                <a:solidFill>
                  <a:schemeClr val="accent1">
                    <a:lumMod val="75000"/>
                  </a:schemeClr>
                </a:solidFill>
              </a:rPr>
              <a:t>d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H, H’)</a:t>
            </a:r>
            <a:endParaRPr lang="zh-TW" altLang="en-US" sz="1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2219492" y="4758909"/>
            <a:ext cx="700513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accent2">
                    <a:lumMod val="75000"/>
                  </a:schemeClr>
                </a:solidFill>
              </a:rPr>
              <a:t>Pairing</a:t>
            </a:r>
          </a:p>
          <a:p>
            <a:pPr algn="ctr"/>
            <a:r>
              <a:rPr lang="en-US" altLang="zh-TW" sz="1000" b="1" dirty="0" smtClean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altLang="zh-TW" sz="1000" b="1" dirty="0" err="1" smtClean="0">
                <a:solidFill>
                  <a:schemeClr val="accent2">
                    <a:lumMod val="75000"/>
                  </a:schemeClr>
                </a:solidFill>
              </a:rPr>
              <a:t>E</a:t>
            </a:r>
            <a:r>
              <a:rPr lang="en-US" altLang="zh-TW" sz="1000" b="1" baseline="-25000" dirty="0" err="1" smtClean="0">
                <a:solidFill>
                  <a:schemeClr val="accent2">
                    <a:lumMod val="75000"/>
                  </a:schemeClr>
                </a:solidFill>
              </a:rPr>
              <a:t>kh</a:t>
            </a:r>
            <a:r>
              <a:rPr lang="en-US" altLang="zh-TW" sz="1000" b="1" dirty="0" smtClean="0">
                <a:solidFill>
                  <a:schemeClr val="accent2">
                    <a:lumMod val="75000"/>
                  </a:schemeClr>
                </a:solidFill>
              </a:rPr>
              <a:t>, m)</a:t>
            </a:r>
            <a:endParaRPr lang="zh-TW" altLang="en-US" sz="1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1685020" y="5557364"/>
            <a:ext cx="1238416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accent6">
                    <a:lumMod val="75000"/>
                  </a:schemeClr>
                </a:solidFill>
              </a:rPr>
              <a:t>Locality Check</a:t>
            </a:r>
          </a:p>
          <a:p>
            <a:pPr algn="ctr"/>
            <a:r>
              <a:rPr lang="en-US" altLang="zh-TW" sz="1000" b="1" dirty="0" smtClean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altLang="zh-TW" sz="1000" b="1" dirty="0" err="1" smtClean="0">
                <a:solidFill>
                  <a:schemeClr val="accent6">
                    <a:lumMod val="75000"/>
                  </a:schemeClr>
                </a:solidFill>
              </a:rPr>
              <a:t>r</a:t>
            </a:r>
            <a:r>
              <a:rPr lang="en-US" altLang="zh-TW" sz="1000" b="1" baseline="-25000" dirty="0" err="1" smtClean="0">
                <a:solidFill>
                  <a:schemeClr val="accent6">
                    <a:lumMod val="75000"/>
                  </a:schemeClr>
                </a:solidFill>
              </a:rPr>
              <a:t>n</a:t>
            </a:r>
            <a:r>
              <a:rPr lang="en-US" altLang="zh-TW" sz="1000" b="1" dirty="0" smtClean="0">
                <a:solidFill>
                  <a:schemeClr val="accent6">
                    <a:lumMod val="75000"/>
                  </a:schemeClr>
                </a:solidFill>
              </a:rPr>
              <a:t>, L, L’)</a:t>
            </a:r>
            <a:endParaRPr lang="zh-TW" altLang="en-US" sz="1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1148670" y="6310500"/>
            <a:ext cx="1783117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accent4">
                    <a:lumMod val="75000"/>
                  </a:schemeClr>
                </a:solidFill>
              </a:rPr>
              <a:t>Session Key Exchange</a:t>
            </a:r>
          </a:p>
          <a:p>
            <a:pPr algn="ctr"/>
            <a:r>
              <a:rPr lang="en-US" altLang="zh-TW" sz="1000" b="1" dirty="0" smtClean="0">
                <a:solidFill>
                  <a:schemeClr val="accent4">
                    <a:lumMod val="75000"/>
                  </a:schemeClr>
                </a:solidFill>
              </a:rPr>
              <a:t>(</a:t>
            </a:r>
            <a:r>
              <a:rPr lang="en-US" altLang="zh-TW" sz="1000" b="1" dirty="0" err="1" smtClean="0">
                <a:solidFill>
                  <a:schemeClr val="accent4">
                    <a:lumMod val="75000"/>
                  </a:schemeClr>
                </a:solidFill>
              </a:rPr>
              <a:t>k</a:t>
            </a:r>
            <a:r>
              <a:rPr lang="en-US" altLang="zh-TW" sz="1000" b="1" baseline="-25000" dirty="0" err="1" smtClean="0">
                <a:solidFill>
                  <a:schemeClr val="accent4">
                    <a:lumMod val="75000"/>
                  </a:schemeClr>
                </a:solidFill>
              </a:rPr>
              <a:t>s</a:t>
            </a:r>
            <a:r>
              <a:rPr lang="en-US" altLang="zh-TW" sz="1000" b="1" dirty="0" smtClean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4">
                    <a:lumMod val="75000"/>
                  </a:schemeClr>
                </a:solidFill>
              </a:rPr>
              <a:t>r</a:t>
            </a:r>
            <a:r>
              <a:rPr lang="en-US" altLang="zh-TW" sz="1000" b="1" baseline="-25000" dirty="0" err="1" smtClean="0">
                <a:solidFill>
                  <a:schemeClr val="accent4">
                    <a:lumMod val="75000"/>
                  </a:schemeClr>
                </a:solidFill>
              </a:rPr>
              <a:t>iv</a:t>
            </a:r>
            <a:r>
              <a:rPr lang="en-US" altLang="zh-TW" sz="1000" b="1" dirty="0" smtClean="0">
                <a:solidFill>
                  <a:schemeClr val="accent4">
                    <a:lumMod val="75000"/>
                  </a:schemeClr>
                </a:solidFill>
              </a:rPr>
              <a:t>, dkey</a:t>
            </a:r>
            <a:r>
              <a:rPr lang="en-US" altLang="zh-TW" sz="1000" b="1" baseline="-25000" dirty="0" smtClean="0">
                <a:solidFill>
                  <a:schemeClr val="accent4">
                    <a:lumMod val="75000"/>
                  </a:schemeClr>
                </a:solidFill>
              </a:rPr>
              <a:t>2</a:t>
            </a:r>
            <a:r>
              <a:rPr lang="en-US" altLang="zh-TW" sz="1000" b="1" dirty="0" smtClean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4">
                    <a:lumMod val="75000"/>
                  </a:schemeClr>
                </a:solidFill>
              </a:rPr>
              <a:t>E</a:t>
            </a:r>
            <a:r>
              <a:rPr lang="en-US" altLang="zh-TW" sz="1000" b="1" baseline="-25000" dirty="0" err="1" smtClean="0">
                <a:solidFill>
                  <a:schemeClr val="accent4">
                    <a:lumMod val="75000"/>
                  </a:schemeClr>
                </a:solidFill>
              </a:rPr>
              <a:t>dkey</a:t>
            </a:r>
            <a:r>
              <a:rPr lang="en-US" altLang="zh-TW" sz="1000" b="1" dirty="0" smtClean="0">
                <a:solidFill>
                  <a:schemeClr val="accent4">
                    <a:lumMod val="75000"/>
                  </a:schemeClr>
                </a:solidFill>
              </a:rPr>
              <a:t>)</a:t>
            </a:r>
            <a:endParaRPr lang="zh-TW" altLang="en-US" sz="1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6045933" y="2112144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/>
              <a:t>Send EDID 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7800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2920005" y="6194142"/>
            <a:ext cx="6285316" cy="5381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2920005" y="5208351"/>
            <a:ext cx="6285316" cy="9885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2920005" y="4594399"/>
            <a:ext cx="6285316" cy="6177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2920005" y="1906875"/>
            <a:ext cx="6285316" cy="26913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FRL Channel – </a:t>
            </a:r>
            <a:r>
              <a:rPr lang="en-US" altLang="zh-TW" sz="4000" dirty="0" smtClean="0"/>
              <a:t>HDCP 2.x Authentication Protocol</a:t>
            </a:r>
            <a:endParaRPr lang="zh-TW" altLang="en-US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26</a:t>
            </a:fld>
            <a:endParaRPr lang="zh-TW" altLang="en-US"/>
          </a:p>
        </p:txBody>
      </p:sp>
      <p:grpSp>
        <p:nvGrpSpPr>
          <p:cNvPr id="203" name="群組 202"/>
          <p:cNvGrpSpPr/>
          <p:nvPr/>
        </p:nvGrpSpPr>
        <p:grpSpPr>
          <a:xfrm>
            <a:off x="2954523" y="1274874"/>
            <a:ext cx="6282953" cy="5497291"/>
            <a:chOff x="2822254" y="1272453"/>
            <a:chExt cx="6282953" cy="5497291"/>
          </a:xfrm>
        </p:grpSpPr>
        <p:cxnSp>
          <p:nvCxnSpPr>
            <p:cNvPr id="10" name="直線接點 9"/>
            <p:cNvCxnSpPr/>
            <p:nvPr/>
          </p:nvCxnSpPr>
          <p:spPr>
            <a:xfrm>
              <a:off x="4559301" y="1608667"/>
              <a:ext cx="0" cy="5080156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>
            <a:xfrm>
              <a:off x="7387174" y="1608667"/>
              <a:ext cx="0" cy="5080156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文字方塊 15"/>
            <p:cNvSpPr txBox="1"/>
            <p:nvPr/>
          </p:nvSpPr>
          <p:spPr>
            <a:xfrm>
              <a:off x="3820188" y="1272453"/>
              <a:ext cx="16577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>
                  <a:solidFill>
                    <a:schemeClr val="accent3"/>
                  </a:solidFill>
                </a:rPr>
                <a:t>&lt;HDCP Transmitter&gt;</a:t>
              </a:r>
              <a:endParaRPr lang="zh-TW" altLang="en-US" sz="1400" dirty="0">
                <a:solidFill>
                  <a:schemeClr val="accent3"/>
                </a:solidFill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6757065" y="1272453"/>
              <a:ext cx="14397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>
                  <a:solidFill>
                    <a:schemeClr val="accent3"/>
                  </a:solidFill>
                </a:rPr>
                <a:t>&lt;HDCP Receiver&gt;</a:t>
              </a:r>
              <a:endParaRPr lang="zh-TW" altLang="en-US" sz="1400" dirty="0">
                <a:solidFill>
                  <a:schemeClr val="accent3"/>
                </a:solidFill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5457902" y="1525294"/>
              <a:ext cx="12053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/>
                <a:t>&lt;Transaction&gt;</a:t>
              </a:r>
              <a:endParaRPr lang="zh-TW" altLang="en-US" sz="1400" dirty="0"/>
            </a:p>
          </p:txBody>
        </p:sp>
        <p:cxnSp>
          <p:nvCxnSpPr>
            <p:cNvPr id="20" name="直線單箭頭接點 19"/>
            <p:cNvCxnSpPr/>
            <p:nvPr/>
          </p:nvCxnSpPr>
          <p:spPr>
            <a:xfrm flipH="1">
              <a:off x="4554490" y="2075704"/>
              <a:ext cx="28326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線單箭頭接點 20"/>
            <p:cNvCxnSpPr/>
            <p:nvPr/>
          </p:nvCxnSpPr>
          <p:spPr>
            <a:xfrm flipH="1">
              <a:off x="4554491" y="2380503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/>
            <p:nvPr/>
          </p:nvCxnSpPr>
          <p:spPr>
            <a:xfrm>
              <a:off x="4554490" y="2699326"/>
              <a:ext cx="28326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線單箭頭接點 22"/>
            <p:cNvCxnSpPr/>
            <p:nvPr/>
          </p:nvCxnSpPr>
          <p:spPr>
            <a:xfrm flipH="1">
              <a:off x="4554490" y="3070228"/>
              <a:ext cx="28326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/>
            <p:nvPr/>
          </p:nvCxnSpPr>
          <p:spPr>
            <a:xfrm>
              <a:off x="4554491" y="3620561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/>
            <p:nvPr/>
          </p:nvCxnSpPr>
          <p:spPr>
            <a:xfrm flipH="1">
              <a:off x="4554491" y="4188913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/>
            <p:nvPr/>
          </p:nvCxnSpPr>
          <p:spPr>
            <a:xfrm flipH="1">
              <a:off x="4554491" y="4831380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線單箭頭接點 26"/>
            <p:cNvCxnSpPr/>
            <p:nvPr/>
          </p:nvCxnSpPr>
          <p:spPr>
            <a:xfrm>
              <a:off x="4554491" y="5563190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單箭頭接點 27"/>
            <p:cNvCxnSpPr/>
            <p:nvPr/>
          </p:nvCxnSpPr>
          <p:spPr>
            <a:xfrm flipH="1">
              <a:off x="4554492" y="5983854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線單箭頭接點 28"/>
            <p:cNvCxnSpPr/>
            <p:nvPr/>
          </p:nvCxnSpPr>
          <p:spPr>
            <a:xfrm>
              <a:off x="4554493" y="6538912"/>
              <a:ext cx="28326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文字方塊 29"/>
            <p:cNvSpPr txBox="1"/>
            <p:nvPr/>
          </p:nvSpPr>
          <p:spPr>
            <a:xfrm>
              <a:off x="6056341" y="1837487"/>
              <a:ext cx="7168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Hot Plug</a:t>
              </a:r>
              <a:endParaRPr lang="zh-TW" altLang="en-US" sz="1200" dirty="0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4750261" y="2429918"/>
              <a:ext cx="26509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Initiate HDCP Authentication : </a:t>
              </a:r>
              <a:r>
                <a:rPr lang="en-US" altLang="zh-TW" sz="1200" dirty="0" err="1" smtClean="0"/>
                <a:t>AKE_Init</a:t>
              </a:r>
              <a:endParaRPr lang="zh-TW" altLang="en-US" sz="1200" dirty="0"/>
            </a:p>
          </p:txBody>
        </p:sp>
        <p:sp>
          <p:nvSpPr>
            <p:cNvPr id="173" name="文字方塊 172"/>
            <p:cNvSpPr txBox="1"/>
            <p:nvPr/>
          </p:nvSpPr>
          <p:spPr>
            <a:xfrm>
              <a:off x="5866336" y="2790234"/>
              <a:ext cx="15348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err="1" smtClean="0"/>
                <a:t>AKE_Send_Certificate</a:t>
              </a:r>
              <a:endParaRPr lang="zh-TW" altLang="en-US" sz="1200" dirty="0"/>
            </a:p>
          </p:txBody>
        </p:sp>
        <p:sp>
          <p:nvSpPr>
            <p:cNvPr id="174" name="文字方塊 173"/>
            <p:cNvSpPr txBox="1"/>
            <p:nvPr/>
          </p:nvSpPr>
          <p:spPr>
            <a:xfrm>
              <a:off x="4576867" y="3348545"/>
              <a:ext cx="23729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Write encrypted Km : AKE (No Km)</a:t>
              </a:r>
              <a:endParaRPr lang="zh-TW" altLang="en-US" sz="1200" dirty="0"/>
            </a:p>
          </p:txBody>
        </p:sp>
        <p:sp>
          <p:nvSpPr>
            <p:cNvPr id="175" name="文字方塊 174"/>
            <p:cNvSpPr txBox="1"/>
            <p:nvPr/>
          </p:nvSpPr>
          <p:spPr>
            <a:xfrm>
              <a:off x="5377356" y="3906187"/>
              <a:ext cx="2023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Read H : </a:t>
              </a:r>
              <a:r>
                <a:rPr lang="en-US" altLang="zh-TW" sz="1200" dirty="0" err="1" smtClean="0"/>
                <a:t>AKE_Send_H_Prime</a:t>
              </a:r>
              <a:endParaRPr lang="zh-TW" altLang="en-US" sz="1200" dirty="0"/>
            </a:p>
          </p:txBody>
        </p:sp>
        <p:sp>
          <p:nvSpPr>
            <p:cNvPr id="176" name="文字方塊 175"/>
            <p:cNvSpPr txBox="1"/>
            <p:nvPr/>
          </p:nvSpPr>
          <p:spPr>
            <a:xfrm>
              <a:off x="5078621" y="4563760"/>
              <a:ext cx="23803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b="1" dirty="0" smtClean="0"/>
                <a:t>Read </a:t>
              </a:r>
              <a:r>
                <a:rPr lang="en-US" altLang="zh-TW" sz="1200" b="1" dirty="0" err="1" smtClean="0"/>
                <a:t>Ekh</a:t>
              </a:r>
              <a:r>
                <a:rPr lang="en-US" altLang="zh-TW" sz="1200" b="1" dirty="0" smtClean="0"/>
                <a:t> : </a:t>
              </a:r>
              <a:r>
                <a:rPr lang="en-US" altLang="zh-TW" sz="1200" b="1" dirty="0" err="1" smtClean="0"/>
                <a:t>AKE_Send_Pairing_Info</a:t>
              </a:r>
              <a:endParaRPr lang="zh-TW" altLang="en-US" sz="1200" b="1" dirty="0"/>
            </a:p>
          </p:txBody>
        </p:sp>
        <p:sp>
          <p:nvSpPr>
            <p:cNvPr id="177" name="文字方塊 176"/>
            <p:cNvSpPr txBox="1"/>
            <p:nvPr/>
          </p:nvSpPr>
          <p:spPr>
            <a:xfrm>
              <a:off x="4554490" y="5291351"/>
              <a:ext cx="21182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Initiate Locality Check – </a:t>
              </a:r>
              <a:r>
                <a:rPr lang="en-US" altLang="zh-TW" sz="1200" dirty="0" err="1" smtClean="0"/>
                <a:t>LC_Init</a:t>
              </a:r>
              <a:endParaRPr lang="zh-TW" altLang="en-US" sz="1200" dirty="0"/>
            </a:p>
          </p:txBody>
        </p:sp>
        <p:sp>
          <p:nvSpPr>
            <p:cNvPr id="178" name="文字方塊 177"/>
            <p:cNvSpPr txBox="1"/>
            <p:nvPr/>
          </p:nvSpPr>
          <p:spPr>
            <a:xfrm>
              <a:off x="5127352" y="5697477"/>
              <a:ext cx="2273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Read L-prime : </a:t>
              </a:r>
              <a:r>
                <a:rPr lang="en-US" altLang="zh-TW" sz="1200" dirty="0" err="1" smtClean="0"/>
                <a:t>LC_Send_L_Prime</a:t>
              </a:r>
              <a:r>
                <a:rPr lang="en-US" altLang="zh-TW" sz="1200" dirty="0" smtClean="0"/>
                <a:t> </a:t>
              </a:r>
              <a:endParaRPr lang="zh-TW" altLang="en-US" sz="1200" dirty="0"/>
            </a:p>
          </p:txBody>
        </p:sp>
        <p:sp>
          <p:nvSpPr>
            <p:cNvPr id="179" name="文字方塊 178"/>
            <p:cNvSpPr txBox="1"/>
            <p:nvPr/>
          </p:nvSpPr>
          <p:spPr>
            <a:xfrm>
              <a:off x="4576867" y="6264526"/>
              <a:ext cx="10713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Send SKE : </a:t>
              </a:r>
              <a:r>
                <a:rPr lang="en-US" altLang="zh-TW" sz="1200" dirty="0" err="1" smtClean="0"/>
                <a:t>Eks</a:t>
              </a:r>
              <a:endParaRPr lang="zh-TW" altLang="en-US" sz="1200" dirty="0"/>
            </a:p>
          </p:txBody>
        </p:sp>
        <p:sp>
          <p:nvSpPr>
            <p:cNvPr id="180" name="文字方塊 179"/>
            <p:cNvSpPr txBox="1"/>
            <p:nvPr/>
          </p:nvSpPr>
          <p:spPr>
            <a:xfrm>
              <a:off x="2833732" y="2836400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Verify signature on certificate w/ </a:t>
              </a:r>
              <a:r>
                <a:rPr lang="en-US" altLang="zh-TW" sz="1200" dirty="0" err="1" smtClean="0"/>
                <a:t>Kpub-tx</a:t>
              </a:r>
              <a:endParaRPr lang="zh-TW" altLang="en-US" sz="1200" dirty="0"/>
            </a:p>
          </p:txBody>
        </p:sp>
        <p:sp>
          <p:nvSpPr>
            <p:cNvPr id="181" name="文字方塊 180"/>
            <p:cNvSpPr txBox="1"/>
            <p:nvPr/>
          </p:nvSpPr>
          <p:spPr>
            <a:xfrm>
              <a:off x="2822254" y="3389728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Generate master key Km; Encrypt w/ </a:t>
              </a:r>
              <a:r>
                <a:rPr lang="en-US" altLang="zh-TW" sz="1200" dirty="0" err="1" smtClean="0"/>
                <a:t>Kpub-rx</a:t>
              </a:r>
              <a:endParaRPr lang="zh-TW" altLang="en-US" sz="1200" dirty="0"/>
            </a:p>
          </p:txBody>
        </p:sp>
        <p:sp>
          <p:nvSpPr>
            <p:cNvPr id="182" name="文字方塊 181"/>
            <p:cNvSpPr txBox="1"/>
            <p:nvPr/>
          </p:nvSpPr>
          <p:spPr>
            <a:xfrm>
              <a:off x="7378658" y="3574599"/>
              <a:ext cx="17025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/>
                <a:t>Decrypt Km w/ </a:t>
              </a:r>
              <a:r>
                <a:rPr lang="en-US" altLang="zh-TW" sz="1200" dirty="0" err="1" smtClean="0"/>
                <a:t>Kpriv</a:t>
              </a:r>
              <a:r>
                <a:rPr lang="en-US" altLang="zh-TW" sz="1200" dirty="0" smtClean="0"/>
                <a:t> Compute H-prime w/ </a:t>
              </a:r>
              <a:r>
                <a:rPr lang="en-US" altLang="zh-TW" sz="1200" dirty="0" err="1" smtClean="0"/>
                <a:t>RxCaps</a:t>
              </a:r>
              <a:r>
                <a:rPr lang="en-US" altLang="zh-TW" sz="1200" dirty="0" smtClean="0"/>
                <a:t> and </a:t>
              </a:r>
              <a:r>
                <a:rPr lang="en-US" altLang="zh-TW" sz="1200" dirty="0" err="1" smtClean="0"/>
                <a:t>TxCaps</a:t>
              </a:r>
              <a:endParaRPr lang="zh-TW" altLang="en-US" sz="1200" dirty="0"/>
            </a:p>
          </p:txBody>
        </p:sp>
        <p:sp>
          <p:nvSpPr>
            <p:cNvPr id="183" name="文字方塊 182"/>
            <p:cNvSpPr txBox="1"/>
            <p:nvPr/>
          </p:nvSpPr>
          <p:spPr>
            <a:xfrm>
              <a:off x="2842768" y="3843239"/>
              <a:ext cx="17025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Verify integrity of SRM Revocation check compute H-</a:t>
              </a:r>
              <a:r>
                <a:rPr lang="en-US" altLang="zh-TW" sz="1200" dirty="0" err="1" smtClean="0"/>
                <a:t>tx</a:t>
              </a:r>
              <a:r>
                <a:rPr lang="en-US" altLang="zh-TW" sz="1200" dirty="0" smtClean="0"/>
                <a:t> and verify H-</a:t>
              </a:r>
              <a:r>
                <a:rPr lang="en-US" altLang="zh-TW" sz="1200" dirty="0" err="1" smtClean="0"/>
                <a:t>tx</a:t>
              </a:r>
              <a:r>
                <a:rPr lang="en-US" altLang="zh-TW" sz="1200" dirty="0" smtClean="0"/>
                <a:t> w/ H-</a:t>
              </a:r>
              <a:r>
                <a:rPr lang="en-US" altLang="zh-TW" sz="1200" dirty="0" err="1" smtClean="0"/>
                <a:t>rx</a:t>
              </a:r>
              <a:endParaRPr lang="zh-TW" altLang="en-US" sz="1200" dirty="0"/>
            </a:p>
          </p:txBody>
        </p:sp>
        <p:sp>
          <p:nvSpPr>
            <p:cNvPr id="184" name="文字方塊 183"/>
            <p:cNvSpPr txBox="1"/>
            <p:nvPr/>
          </p:nvSpPr>
          <p:spPr>
            <a:xfrm>
              <a:off x="7402679" y="4595776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 smtClean="0"/>
                <a:t>Compute </a:t>
              </a:r>
              <a:r>
                <a:rPr lang="en-US" altLang="zh-TW" sz="1200" b="1" dirty="0" err="1" smtClean="0"/>
                <a:t>Ekh</a:t>
              </a:r>
              <a:r>
                <a:rPr lang="en-US" altLang="zh-TW" sz="1200" b="1" dirty="0" smtClean="0"/>
                <a:t> using master key Km</a:t>
              </a:r>
              <a:endParaRPr lang="zh-TW" altLang="en-US" sz="1200" b="1" dirty="0"/>
            </a:p>
          </p:txBody>
        </p:sp>
        <p:sp>
          <p:nvSpPr>
            <p:cNvPr id="185" name="文字方塊 184"/>
            <p:cNvSpPr txBox="1"/>
            <p:nvPr/>
          </p:nvSpPr>
          <p:spPr>
            <a:xfrm>
              <a:off x="2840442" y="4791970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b="1" dirty="0" smtClean="0"/>
                <a:t>Store m, Km and </a:t>
              </a:r>
              <a:r>
                <a:rPr lang="en-US" altLang="zh-TW" sz="1200" b="1" dirty="0" err="1" smtClean="0"/>
                <a:t>Ekh</a:t>
              </a:r>
              <a:r>
                <a:rPr lang="en-US" altLang="zh-TW" sz="1200" b="1" dirty="0" smtClean="0"/>
                <a:t> w/ Receiver ID</a:t>
              </a:r>
              <a:endParaRPr lang="zh-TW" altLang="en-US" sz="1200" b="1" dirty="0"/>
            </a:p>
          </p:txBody>
        </p:sp>
        <p:sp>
          <p:nvSpPr>
            <p:cNvPr id="186" name="文字方塊 185"/>
            <p:cNvSpPr txBox="1"/>
            <p:nvPr/>
          </p:nvSpPr>
          <p:spPr>
            <a:xfrm>
              <a:off x="2847704" y="5332357"/>
              <a:ext cx="17025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Set watchdog timer</a:t>
              </a:r>
              <a:endParaRPr lang="zh-TW" altLang="en-US" sz="1200" dirty="0"/>
            </a:p>
          </p:txBody>
        </p:sp>
        <p:sp>
          <p:nvSpPr>
            <p:cNvPr id="187" name="文字方塊 186"/>
            <p:cNvSpPr txBox="1"/>
            <p:nvPr/>
          </p:nvSpPr>
          <p:spPr>
            <a:xfrm>
              <a:off x="2839514" y="5758631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Compute L compare with L-prime</a:t>
              </a:r>
              <a:endParaRPr lang="zh-TW" altLang="en-US" sz="1200" dirty="0"/>
            </a:p>
          </p:txBody>
        </p:sp>
        <p:sp>
          <p:nvSpPr>
            <p:cNvPr id="188" name="文字方塊 187"/>
            <p:cNvSpPr txBox="1"/>
            <p:nvPr/>
          </p:nvSpPr>
          <p:spPr>
            <a:xfrm>
              <a:off x="2840442" y="6308079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Generate session key Ks Compute </a:t>
              </a:r>
              <a:r>
                <a:rPr lang="en-US" altLang="zh-TW" sz="1200" dirty="0" err="1" smtClean="0"/>
                <a:t>Edkey</a:t>
              </a:r>
              <a:endParaRPr lang="zh-TW" altLang="en-US" sz="1200" dirty="0"/>
            </a:p>
          </p:txBody>
        </p:sp>
        <p:sp>
          <p:nvSpPr>
            <p:cNvPr id="189" name="文字方塊 188"/>
            <p:cNvSpPr txBox="1"/>
            <p:nvPr/>
          </p:nvSpPr>
          <p:spPr>
            <a:xfrm>
              <a:off x="7387173" y="6308079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/>
                <a:t>Decrypt session key verify Ks w/ </a:t>
              </a:r>
              <a:r>
                <a:rPr lang="en-US" altLang="zh-TW" sz="1200" dirty="0" err="1" smtClean="0"/>
                <a:t>Edkey</a:t>
              </a:r>
              <a:endParaRPr lang="zh-TW" altLang="en-US" sz="1200" dirty="0"/>
            </a:p>
          </p:txBody>
        </p:sp>
        <p:cxnSp>
          <p:nvCxnSpPr>
            <p:cNvPr id="191" name="直線單箭頭接點 190"/>
            <p:cNvCxnSpPr/>
            <p:nvPr/>
          </p:nvCxnSpPr>
          <p:spPr>
            <a:xfrm>
              <a:off x="4814840" y="5563190"/>
              <a:ext cx="0" cy="420664"/>
            </a:xfrm>
            <a:prstGeom prst="straightConnector1">
              <a:avLst/>
            </a:prstGeom>
            <a:ln>
              <a:prstDash val="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3" name="矩形 192"/>
            <p:cNvSpPr/>
            <p:nvPr/>
          </p:nvSpPr>
          <p:spPr>
            <a:xfrm>
              <a:off x="4744292" y="5727478"/>
              <a:ext cx="142778" cy="788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94" name="直線單箭頭接點 193"/>
            <p:cNvCxnSpPr/>
            <p:nvPr/>
          </p:nvCxnSpPr>
          <p:spPr>
            <a:xfrm>
              <a:off x="4829818" y="3620561"/>
              <a:ext cx="0" cy="568084"/>
            </a:xfrm>
            <a:prstGeom prst="straightConnector1">
              <a:avLst/>
            </a:prstGeom>
            <a:ln>
              <a:prstDash val="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7" name="矩形 196"/>
            <p:cNvSpPr/>
            <p:nvPr/>
          </p:nvSpPr>
          <p:spPr>
            <a:xfrm>
              <a:off x="4744292" y="3841329"/>
              <a:ext cx="178223" cy="1052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98" name="直線單箭頭接點 197"/>
            <p:cNvCxnSpPr/>
            <p:nvPr/>
          </p:nvCxnSpPr>
          <p:spPr>
            <a:xfrm>
              <a:off x="4835542" y="2696714"/>
              <a:ext cx="0" cy="370518"/>
            </a:xfrm>
            <a:prstGeom prst="straightConnector1">
              <a:avLst/>
            </a:prstGeom>
            <a:ln>
              <a:prstDash val="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2" name="矩形 201"/>
            <p:cNvSpPr/>
            <p:nvPr/>
          </p:nvSpPr>
          <p:spPr>
            <a:xfrm>
              <a:off x="4783364" y="2826104"/>
              <a:ext cx="103706" cy="8949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9" name="文字方塊 198"/>
            <p:cNvSpPr txBox="1"/>
            <p:nvPr/>
          </p:nvSpPr>
          <p:spPr>
            <a:xfrm>
              <a:off x="4551727" y="2750893"/>
              <a:ext cx="62709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 smtClean="0"/>
                <a:t>&lt; 100ms</a:t>
              </a:r>
              <a:endParaRPr lang="zh-TW" altLang="en-US" sz="1000" dirty="0"/>
            </a:p>
          </p:txBody>
        </p:sp>
        <p:sp>
          <p:nvSpPr>
            <p:cNvPr id="195" name="文字方塊 194"/>
            <p:cNvSpPr txBox="1"/>
            <p:nvPr/>
          </p:nvSpPr>
          <p:spPr>
            <a:xfrm>
              <a:off x="4582343" y="3764255"/>
              <a:ext cx="5116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 smtClean="0"/>
                <a:t>&lt; 1sec</a:t>
              </a:r>
              <a:endParaRPr lang="zh-TW" altLang="en-US" sz="1000" dirty="0"/>
            </a:p>
          </p:txBody>
        </p:sp>
        <p:sp>
          <p:nvSpPr>
            <p:cNvPr id="192" name="文字方塊 191"/>
            <p:cNvSpPr txBox="1"/>
            <p:nvPr/>
          </p:nvSpPr>
          <p:spPr>
            <a:xfrm>
              <a:off x="4538892" y="5640449"/>
              <a:ext cx="5806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 smtClean="0"/>
                <a:t>&lt; 20ms</a:t>
              </a:r>
              <a:endParaRPr lang="zh-TW" altLang="en-US" sz="1000" dirty="0"/>
            </a:p>
          </p:txBody>
        </p:sp>
      </p:grpSp>
      <p:sp>
        <p:nvSpPr>
          <p:cNvPr id="57" name="文字方塊 56"/>
          <p:cNvSpPr txBox="1"/>
          <p:nvPr/>
        </p:nvSpPr>
        <p:spPr>
          <a:xfrm>
            <a:off x="9205321" y="1828415"/>
            <a:ext cx="2910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/>
              <a:t>Transmitter read Receiver‘s </a:t>
            </a:r>
            <a:r>
              <a:rPr lang="en-US" altLang="zh-TW" sz="1400" dirty="0" err="1" smtClean="0"/>
              <a:t>Ekh</a:t>
            </a:r>
            <a:r>
              <a:rPr lang="en-US" altLang="zh-TW" sz="1400" dirty="0" smtClean="0"/>
              <a:t> (K</a:t>
            </a:r>
            <a:r>
              <a:rPr lang="en-US" altLang="zh-TW" sz="1400" baseline="-25000" dirty="0" smtClean="0"/>
              <a:t>m</a:t>
            </a:r>
            <a:r>
              <a:rPr lang="en-US" altLang="zh-TW" sz="1400" dirty="0" smtClean="0"/>
              <a:t>) </a:t>
            </a:r>
            <a:r>
              <a:rPr lang="en-US" altLang="zh-TW" sz="1400" dirty="0" err="1" smtClean="0"/>
              <a:t>AKE_Send_Pairing_Info</a:t>
            </a:r>
            <a:endParaRPr lang="en-US" altLang="zh-TW" sz="1400" baseline="-25000" dirty="0" smtClean="0"/>
          </a:p>
        </p:txBody>
      </p:sp>
      <p:pic>
        <p:nvPicPr>
          <p:cNvPr id="58" name="圖片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7476" y="2479275"/>
            <a:ext cx="2931379" cy="349815"/>
          </a:xfrm>
          <a:prstGeom prst="rect">
            <a:avLst/>
          </a:prstGeom>
        </p:spPr>
      </p:pic>
      <p:pic>
        <p:nvPicPr>
          <p:cNvPr id="59" name="圖片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7476" y="2838647"/>
            <a:ext cx="2931379" cy="581520"/>
          </a:xfrm>
          <a:prstGeom prst="rect">
            <a:avLst/>
          </a:prstGeom>
        </p:spPr>
      </p:pic>
      <p:sp>
        <p:nvSpPr>
          <p:cNvPr id="64" name="文字方塊 63"/>
          <p:cNvSpPr txBox="1"/>
          <p:nvPr/>
        </p:nvSpPr>
        <p:spPr>
          <a:xfrm>
            <a:off x="267868" y="3404352"/>
            <a:ext cx="26440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 smtClean="0">
                <a:solidFill>
                  <a:schemeClr val="accent1">
                    <a:lumMod val="75000"/>
                  </a:schemeClr>
                </a:solidFill>
              </a:rPr>
              <a:t>Authentication and Key Exchange</a:t>
            </a:r>
          </a:p>
          <a:p>
            <a:pPr algn="ctr"/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en-US" altLang="zh-TW" sz="1000" b="1" baseline="-25000" dirty="0" err="1" smtClean="0">
                <a:solidFill>
                  <a:schemeClr val="accent1">
                    <a:lumMod val="75000"/>
                  </a:schemeClr>
                </a:solidFill>
              </a:rPr>
              <a:t>tx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receiver ID,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RxCaps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TxCaps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Kpub</a:t>
            </a:r>
            <a:r>
              <a:rPr lang="en-US" altLang="zh-TW" sz="1000" b="1" baseline="-25000" dirty="0" err="1" smtClean="0">
                <a:solidFill>
                  <a:schemeClr val="accent1">
                    <a:lumMod val="75000"/>
                  </a:schemeClr>
                </a:solidFill>
              </a:rPr>
              <a:t>rx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k</a:t>
            </a:r>
            <a:r>
              <a:rPr lang="en-US" altLang="zh-TW" sz="1000" b="1" baseline="-25000" dirty="0" smtClean="0">
                <a:solidFill>
                  <a:schemeClr val="accent1">
                    <a:lumMod val="75000"/>
                  </a:schemeClr>
                </a:solidFill>
              </a:rPr>
              <a:t>m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en-US" altLang="zh-TW" sz="1000" b="1" baseline="-25000" dirty="0" err="1" smtClean="0">
                <a:solidFill>
                  <a:schemeClr val="accent1">
                    <a:lumMod val="75000"/>
                  </a:schemeClr>
                </a:solidFill>
              </a:rPr>
              <a:t>kpub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en-US" altLang="zh-TW" sz="1000" b="1" baseline="-25000" dirty="0" err="1" smtClean="0">
                <a:solidFill>
                  <a:schemeClr val="accent1">
                    <a:lumMod val="75000"/>
                  </a:schemeClr>
                </a:solidFill>
              </a:rPr>
              <a:t>rx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dkey</a:t>
            </a:r>
            <a:r>
              <a:rPr lang="en-US" altLang="zh-TW" sz="1000" b="1" baseline="-25000" dirty="0" smtClean="0">
                <a:solidFill>
                  <a:schemeClr val="accent1">
                    <a:lumMod val="75000"/>
                  </a:schemeClr>
                </a:solidFill>
              </a:rPr>
              <a:t>0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dkey</a:t>
            </a:r>
            <a:r>
              <a:rPr lang="en-US" altLang="zh-TW" sz="1000" b="1" baseline="-25000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k</a:t>
            </a:r>
            <a:r>
              <a:rPr lang="en-US" altLang="zh-TW" sz="1000" b="1" baseline="-25000" dirty="0" err="1" smtClean="0">
                <a:solidFill>
                  <a:schemeClr val="accent1">
                    <a:lumMod val="75000"/>
                  </a:schemeClr>
                </a:solidFill>
              </a:rPr>
              <a:t>d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H, H’)</a:t>
            </a:r>
            <a:endParaRPr lang="zh-TW" altLang="en-US" sz="1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2219492" y="4758909"/>
            <a:ext cx="700513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accent2">
                    <a:lumMod val="75000"/>
                  </a:schemeClr>
                </a:solidFill>
              </a:rPr>
              <a:t>Pairing</a:t>
            </a:r>
          </a:p>
          <a:p>
            <a:pPr algn="ctr"/>
            <a:r>
              <a:rPr lang="en-US" altLang="zh-TW" sz="1000" b="1" dirty="0" smtClean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altLang="zh-TW" sz="1000" b="1" dirty="0" err="1" smtClean="0">
                <a:solidFill>
                  <a:schemeClr val="accent2">
                    <a:lumMod val="75000"/>
                  </a:schemeClr>
                </a:solidFill>
              </a:rPr>
              <a:t>E</a:t>
            </a:r>
            <a:r>
              <a:rPr lang="en-US" altLang="zh-TW" sz="1000" b="1" baseline="-25000" dirty="0" err="1" smtClean="0">
                <a:solidFill>
                  <a:schemeClr val="accent2">
                    <a:lumMod val="75000"/>
                  </a:schemeClr>
                </a:solidFill>
              </a:rPr>
              <a:t>kh</a:t>
            </a:r>
            <a:r>
              <a:rPr lang="en-US" altLang="zh-TW" sz="1000" b="1" dirty="0" smtClean="0">
                <a:solidFill>
                  <a:schemeClr val="accent2">
                    <a:lumMod val="75000"/>
                  </a:schemeClr>
                </a:solidFill>
              </a:rPr>
              <a:t>, m)</a:t>
            </a:r>
            <a:endParaRPr lang="zh-TW" altLang="en-US" sz="1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6" name="文字方塊 65"/>
          <p:cNvSpPr txBox="1"/>
          <p:nvPr/>
        </p:nvSpPr>
        <p:spPr>
          <a:xfrm>
            <a:off x="1685020" y="5557364"/>
            <a:ext cx="1238416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accent6">
                    <a:lumMod val="75000"/>
                  </a:schemeClr>
                </a:solidFill>
              </a:rPr>
              <a:t>Locality Check</a:t>
            </a:r>
          </a:p>
          <a:p>
            <a:pPr algn="ctr"/>
            <a:r>
              <a:rPr lang="en-US" altLang="zh-TW" sz="1000" b="1" dirty="0" smtClean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altLang="zh-TW" sz="1000" b="1" dirty="0" err="1" smtClean="0">
                <a:solidFill>
                  <a:schemeClr val="accent6">
                    <a:lumMod val="75000"/>
                  </a:schemeClr>
                </a:solidFill>
              </a:rPr>
              <a:t>r</a:t>
            </a:r>
            <a:r>
              <a:rPr lang="en-US" altLang="zh-TW" sz="1000" b="1" baseline="-25000" dirty="0" err="1" smtClean="0">
                <a:solidFill>
                  <a:schemeClr val="accent6">
                    <a:lumMod val="75000"/>
                  </a:schemeClr>
                </a:solidFill>
              </a:rPr>
              <a:t>n</a:t>
            </a:r>
            <a:r>
              <a:rPr lang="en-US" altLang="zh-TW" sz="1000" b="1" dirty="0" smtClean="0">
                <a:solidFill>
                  <a:schemeClr val="accent6">
                    <a:lumMod val="75000"/>
                  </a:schemeClr>
                </a:solidFill>
              </a:rPr>
              <a:t>, L, L’)</a:t>
            </a:r>
            <a:endParaRPr lang="zh-TW" altLang="en-US" sz="1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1148670" y="6310500"/>
            <a:ext cx="1783117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accent4">
                    <a:lumMod val="75000"/>
                  </a:schemeClr>
                </a:solidFill>
              </a:rPr>
              <a:t>Session Key Exchange</a:t>
            </a:r>
          </a:p>
          <a:p>
            <a:pPr algn="ctr"/>
            <a:r>
              <a:rPr lang="en-US" altLang="zh-TW" sz="1000" b="1" dirty="0" smtClean="0">
                <a:solidFill>
                  <a:schemeClr val="accent4">
                    <a:lumMod val="75000"/>
                  </a:schemeClr>
                </a:solidFill>
              </a:rPr>
              <a:t>(</a:t>
            </a:r>
            <a:r>
              <a:rPr lang="en-US" altLang="zh-TW" sz="1000" b="1" dirty="0" err="1" smtClean="0">
                <a:solidFill>
                  <a:schemeClr val="accent4">
                    <a:lumMod val="75000"/>
                  </a:schemeClr>
                </a:solidFill>
              </a:rPr>
              <a:t>k</a:t>
            </a:r>
            <a:r>
              <a:rPr lang="en-US" altLang="zh-TW" sz="1000" b="1" baseline="-25000" dirty="0" err="1" smtClean="0">
                <a:solidFill>
                  <a:schemeClr val="accent4">
                    <a:lumMod val="75000"/>
                  </a:schemeClr>
                </a:solidFill>
              </a:rPr>
              <a:t>s</a:t>
            </a:r>
            <a:r>
              <a:rPr lang="en-US" altLang="zh-TW" sz="1000" b="1" dirty="0" smtClean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4">
                    <a:lumMod val="75000"/>
                  </a:schemeClr>
                </a:solidFill>
              </a:rPr>
              <a:t>r</a:t>
            </a:r>
            <a:r>
              <a:rPr lang="en-US" altLang="zh-TW" sz="1000" b="1" baseline="-25000" dirty="0" err="1" smtClean="0">
                <a:solidFill>
                  <a:schemeClr val="accent4">
                    <a:lumMod val="75000"/>
                  </a:schemeClr>
                </a:solidFill>
              </a:rPr>
              <a:t>iv</a:t>
            </a:r>
            <a:r>
              <a:rPr lang="en-US" altLang="zh-TW" sz="1000" b="1" dirty="0" smtClean="0">
                <a:solidFill>
                  <a:schemeClr val="accent4">
                    <a:lumMod val="75000"/>
                  </a:schemeClr>
                </a:solidFill>
              </a:rPr>
              <a:t>, dkey</a:t>
            </a:r>
            <a:r>
              <a:rPr lang="en-US" altLang="zh-TW" sz="1000" b="1" baseline="-25000" dirty="0" smtClean="0">
                <a:solidFill>
                  <a:schemeClr val="accent4">
                    <a:lumMod val="75000"/>
                  </a:schemeClr>
                </a:solidFill>
              </a:rPr>
              <a:t>2</a:t>
            </a:r>
            <a:r>
              <a:rPr lang="en-US" altLang="zh-TW" sz="1000" b="1" dirty="0" smtClean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4">
                    <a:lumMod val="75000"/>
                  </a:schemeClr>
                </a:solidFill>
              </a:rPr>
              <a:t>E</a:t>
            </a:r>
            <a:r>
              <a:rPr lang="en-US" altLang="zh-TW" sz="1000" b="1" baseline="-25000" dirty="0" err="1" smtClean="0">
                <a:solidFill>
                  <a:schemeClr val="accent4">
                    <a:lumMod val="75000"/>
                  </a:schemeClr>
                </a:solidFill>
              </a:rPr>
              <a:t>dkey</a:t>
            </a:r>
            <a:r>
              <a:rPr lang="en-US" altLang="zh-TW" sz="1000" b="1" dirty="0" smtClean="0">
                <a:solidFill>
                  <a:schemeClr val="accent4">
                    <a:lumMod val="75000"/>
                  </a:schemeClr>
                </a:solidFill>
              </a:rPr>
              <a:t>)</a:t>
            </a:r>
            <a:endParaRPr lang="zh-TW" altLang="en-US" sz="1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6045933" y="2112144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/>
              <a:t>Send EDID 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8615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2920005" y="6194142"/>
            <a:ext cx="6285316" cy="5381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2920005" y="5208351"/>
            <a:ext cx="6285316" cy="9885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2920005" y="4594399"/>
            <a:ext cx="6285316" cy="6177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2920005" y="1906875"/>
            <a:ext cx="6285316" cy="26913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FRL Channel – </a:t>
            </a:r>
            <a:r>
              <a:rPr lang="en-US" altLang="zh-TW" sz="4000" dirty="0" smtClean="0"/>
              <a:t>HDCP 2.x Authentication Protocol</a:t>
            </a:r>
            <a:endParaRPr lang="zh-TW" altLang="en-US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27</a:t>
            </a:fld>
            <a:endParaRPr lang="zh-TW" altLang="en-US"/>
          </a:p>
        </p:txBody>
      </p:sp>
      <p:grpSp>
        <p:nvGrpSpPr>
          <p:cNvPr id="203" name="群組 202"/>
          <p:cNvGrpSpPr/>
          <p:nvPr/>
        </p:nvGrpSpPr>
        <p:grpSpPr>
          <a:xfrm>
            <a:off x="2954523" y="1274874"/>
            <a:ext cx="6282953" cy="5497291"/>
            <a:chOff x="2822254" y="1272453"/>
            <a:chExt cx="6282953" cy="5497291"/>
          </a:xfrm>
        </p:grpSpPr>
        <p:cxnSp>
          <p:nvCxnSpPr>
            <p:cNvPr id="10" name="直線接點 9"/>
            <p:cNvCxnSpPr/>
            <p:nvPr/>
          </p:nvCxnSpPr>
          <p:spPr>
            <a:xfrm>
              <a:off x="4559301" y="1608667"/>
              <a:ext cx="0" cy="5080156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>
            <a:xfrm>
              <a:off x="7387174" y="1608667"/>
              <a:ext cx="0" cy="5080156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文字方塊 15"/>
            <p:cNvSpPr txBox="1"/>
            <p:nvPr/>
          </p:nvSpPr>
          <p:spPr>
            <a:xfrm>
              <a:off x="3820188" y="1272453"/>
              <a:ext cx="16577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>
                  <a:solidFill>
                    <a:schemeClr val="accent3"/>
                  </a:solidFill>
                </a:rPr>
                <a:t>&lt;HDCP Transmitter&gt;</a:t>
              </a:r>
              <a:endParaRPr lang="zh-TW" altLang="en-US" sz="1400" dirty="0">
                <a:solidFill>
                  <a:schemeClr val="accent3"/>
                </a:solidFill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6757065" y="1272453"/>
              <a:ext cx="14397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>
                  <a:solidFill>
                    <a:schemeClr val="accent3"/>
                  </a:solidFill>
                </a:rPr>
                <a:t>&lt;HDCP Receiver&gt;</a:t>
              </a:r>
              <a:endParaRPr lang="zh-TW" altLang="en-US" sz="1400" dirty="0">
                <a:solidFill>
                  <a:schemeClr val="accent3"/>
                </a:solidFill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5457902" y="1525294"/>
              <a:ext cx="12053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/>
                <a:t>&lt;Transaction&gt;</a:t>
              </a:r>
              <a:endParaRPr lang="zh-TW" altLang="en-US" sz="1400" dirty="0"/>
            </a:p>
          </p:txBody>
        </p:sp>
        <p:cxnSp>
          <p:nvCxnSpPr>
            <p:cNvPr id="20" name="直線單箭頭接點 19"/>
            <p:cNvCxnSpPr/>
            <p:nvPr/>
          </p:nvCxnSpPr>
          <p:spPr>
            <a:xfrm flipH="1">
              <a:off x="4554490" y="2075704"/>
              <a:ext cx="28326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線單箭頭接點 20"/>
            <p:cNvCxnSpPr/>
            <p:nvPr/>
          </p:nvCxnSpPr>
          <p:spPr>
            <a:xfrm flipH="1">
              <a:off x="4554491" y="2380503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/>
            <p:nvPr/>
          </p:nvCxnSpPr>
          <p:spPr>
            <a:xfrm>
              <a:off x="4554490" y="2699326"/>
              <a:ext cx="28326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線單箭頭接點 22"/>
            <p:cNvCxnSpPr/>
            <p:nvPr/>
          </p:nvCxnSpPr>
          <p:spPr>
            <a:xfrm flipH="1">
              <a:off x="4554490" y="3070228"/>
              <a:ext cx="28326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/>
            <p:nvPr/>
          </p:nvCxnSpPr>
          <p:spPr>
            <a:xfrm>
              <a:off x="4554491" y="3620561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/>
            <p:nvPr/>
          </p:nvCxnSpPr>
          <p:spPr>
            <a:xfrm flipH="1">
              <a:off x="4554491" y="4188913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/>
            <p:nvPr/>
          </p:nvCxnSpPr>
          <p:spPr>
            <a:xfrm flipH="1">
              <a:off x="4554491" y="4831380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線單箭頭接點 26"/>
            <p:cNvCxnSpPr/>
            <p:nvPr/>
          </p:nvCxnSpPr>
          <p:spPr>
            <a:xfrm>
              <a:off x="4554491" y="5563190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單箭頭接點 27"/>
            <p:cNvCxnSpPr/>
            <p:nvPr/>
          </p:nvCxnSpPr>
          <p:spPr>
            <a:xfrm flipH="1">
              <a:off x="4554492" y="5983854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線單箭頭接點 28"/>
            <p:cNvCxnSpPr/>
            <p:nvPr/>
          </p:nvCxnSpPr>
          <p:spPr>
            <a:xfrm>
              <a:off x="4554493" y="6538912"/>
              <a:ext cx="28326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文字方塊 29"/>
            <p:cNvSpPr txBox="1"/>
            <p:nvPr/>
          </p:nvSpPr>
          <p:spPr>
            <a:xfrm>
              <a:off x="6056341" y="1837487"/>
              <a:ext cx="7168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Hot Plug</a:t>
              </a:r>
              <a:endParaRPr lang="zh-TW" altLang="en-US" sz="1200" dirty="0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4750261" y="2429918"/>
              <a:ext cx="26509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Initiate HDCP Authentication : </a:t>
              </a:r>
              <a:r>
                <a:rPr lang="en-US" altLang="zh-TW" sz="1200" dirty="0" err="1" smtClean="0"/>
                <a:t>AKE_Init</a:t>
              </a:r>
              <a:endParaRPr lang="zh-TW" altLang="en-US" sz="1200" dirty="0"/>
            </a:p>
          </p:txBody>
        </p:sp>
        <p:sp>
          <p:nvSpPr>
            <p:cNvPr id="173" name="文字方塊 172"/>
            <p:cNvSpPr txBox="1"/>
            <p:nvPr/>
          </p:nvSpPr>
          <p:spPr>
            <a:xfrm>
              <a:off x="5866336" y="2790234"/>
              <a:ext cx="15348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err="1" smtClean="0"/>
                <a:t>AKE_Send_Certificate</a:t>
              </a:r>
              <a:endParaRPr lang="zh-TW" altLang="en-US" sz="1200" dirty="0"/>
            </a:p>
          </p:txBody>
        </p:sp>
        <p:sp>
          <p:nvSpPr>
            <p:cNvPr id="174" name="文字方塊 173"/>
            <p:cNvSpPr txBox="1"/>
            <p:nvPr/>
          </p:nvSpPr>
          <p:spPr>
            <a:xfrm>
              <a:off x="4576867" y="3348545"/>
              <a:ext cx="23729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Write encrypted Km : AKE (No Km)</a:t>
              </a:r>
              <a:endParaRPr lang="zh-TW" altLang="en-US" sz="1200" dirty="0"/>
            </a:p>
          </p:txBody>
        </p:sp>
        <p:sp>
          <p:nvSpPr>
            <p:cNvPr id="175" name="文字方塊 174"/>
            <p:cNvSpPr txBox="1"/>
            <p:nvPr/>
          </p:nvSpPr>
          <p:spPr>
            <a:xfrm>
              <a:off x="5377356" y="3906187"/>
              <a:ext cx="2023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Read H : </a:t>
              </a:r>
              <a:r>
                <a:rPr lang="en-US" altLang="zh-TW" sz="1200" dirty="0" err="1" smtClean="0"/>
                <a:t>AKE_Send_H_Prime</a:t>
              </a:r>
              <a:endParaRPr lang="zh-TW" altLang="en-US" sz="1200" dirty="0"/>
            </a:p>
          </p:txBody>
        </p:sp>
        <p:sp>
          <p:nvSpPr>
            <p:cNvPr id="176" name="文字方塊 175"/>
            <p:cNvSpPr txBox="1"/>
            <p:nvPr/>
          </p:nvSpPr>
          <p:spPr>
            <a:xfrm>
              <a:off x="5078621" y="4563760"/>
              <a:ext cx="23225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Read </a:t>
              </a:r>
              <a:r>
                <a:rPr lang="en-US" altLang="zh-TW" sz="1200" dirty="0" err="1" smtClean="0"/>
                <a:t>Ekh</a:t>
              </a:r>
              <a:r>
                <a:rPr lang="en-US" altLang="zh-TW" sz="1200" dirty="0" smtClean="0"/>
                <a:t> : </a:t>
              </a:r>
              <a:r>
                <a:rPr lang="en-US" altLang="zh-TW" sz="1200" dirty="0" err="1" smtClean="0"/>
                <a:t>AKE_Send_Pairing_Info</a:t>
              </a:r>
              <a:endParaRPr lang="zh-TW" altLang="en-US" sz="1200" dirty="0"/>
            </a:p>
          </p:txBody>
        </p:sp>
        <p:sp>
          <p:nvSpPr>
            <p:cNvPr id="177" name="文字方塊 176"/>
            <p:cNvSpPr txBox="1"/>
            <p:nvPr/>
          </p:nvSpPr>
          <p:spPr>
            <a:xfrm>
              <a:off x="4554490" y="5291351"/>
              <a:ext cx="21673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b="1" dirty="0" smtClean="0"/>
                <a:t>Initiate Locality Check – </a:t>
              </a:r>
              <a:r>
                <a:rPr lang="en-US" altLang="zh-TW" sz="1200" b="1" dirty="0" err="1" smtClean="0"/>
                <a:t>LC_Init</a:t>
              </a:r>
              <a:endParaRPr lang="zh-TW" altLang="en-US" sz="1200" b="1" dirty="0"/>
            </a:p>
          </p:txBody>
        </p:sp>
        <p:sp>
          <p:nvSpPr>
            <p:cNvPr id="178" name="文字方塊 177"/>
            <p:cNvSpPr txBox="1"/>
            <p:nvPr/>
          </p:nvSpPr>
          <p:spPr>
            <a:xfrm>
              <a:off x="5127352" y="5697477"/>
              <a:ext cx="2273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Read L-prime : </a:t>
              </a:r>
              <a:r>
                <a:rPr lang="en-US" altLang="zh-TW" sz="1200" dirty="0" err="1" smtClean="0"/>
                <a:t>LC_Send_L_Prime</a:t>
              </a:r>
              <a:r>
                <a:rPr lang="en-US" altLang="zh-TW" sz="1200" dirty="0" smtClean="0"/>
                <a:t> </a:t>
              </a:r>
              <a:endParaRPr lang="zh-TW" altLang="en-US" sz="1200" dirty="0"/>
            </a:p>
          </p:txBody>
        </p:sp>
        <p:sp>
          <p:nvSpPr>
            <p:cNvPr id="179" name="文字方塊 178"/>
            <p:cNvSpPr txBox="1"/>
            <p:nvPr/>
          </p:nvSpPr>
          <p:spPr>
            <a:xfrm>
              <a:off x="4576867" y="6264526"/>
              <a:ext cx="10713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Send SKE : </a:t>
              </a:r>
              <a:r>
                <a:rPr lang="en-US" altLang="zh-TW" sz="1200" dirty="0" err="1" smtClean="0"/>
                <a:t>Eks</a:t>
              </a:r>
              <a:endParaRPr lang="zh-TW" altLang="en-US" sz="1200" dirty="0"/>
            </a:p>
          </p:txBody>
        </p:sp>
        <p:sp>
          <p:nvSpPr>
            <p:cNvPr id="180" name="文字方塊 179"/>
            <p:cNvSpPr txBox="1"/>
            <p:nvPr/>
          </p:nvSpPr>
          <p:spPr>
            <a:xfrm>
              <a:off x="2833732" y="2836400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Verify signature on certificate w/ </a:t>
              </a:r>
              <a:r>
                <a:rPr lang="en-US" altLang="zh-TW" sz="1200" dirty="0" err="1" smtClean="0"/>
                <a:t>Kpub-tx</a:t>
              </a:r>
              <a:endParaRPr lang="zh-TW" altLang="en-US" sz="1200" dirty="0"/>
            </a:p>
          </p:txBody>
        </p:sp>
        <p:sp>
          <p:nvSpPr>
            <p:cNvPr id="181" name="文字方塊 180"/>
            <p:cNvSpPr txBox="1"/>
            <p:nvPr/>
          </p:nvSpPr>
          <p:spPr>
            <a:xfrm>
              <a:off x="2822254" y="3389728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Generate master key Km; Encrypt w/ </a:t>
              </a:r>
              <a:r>
                <a:rPr lang="en-US" altLang="zh-TW" sz="1200" dirty="0" err="1" smtClean="0"/>
                <a:t>Kpub-rx</a:t>
              </a:r>
              <a:endParaRPr lang="zh-TW" altLang="en-US" sz="1200" dirty="0"/>
            </a:p>
          </p:txBody>
        </p:sp>
        <p:sp>
          <p:nvSpPr>
            <p:cNvPr id="182" name="文字方塊 181"/>
            <p:cNvSpPr txBox="1"/>
            <p:nvPr/>
          </p:nvSpPr>
          <p:spPr>
            <a:xfrm>
              <a:off x="7378658" y="3574599"/>
              <a:ext cx="17025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/>
                <a:t>Decrypt Km w/ </a:t>
              </a:r>
              <a:r>
                <a:rPr lang="en-US" altLang="zh-TW" sz="1200" dirty="0" err="1" smtClean="0"/>
                <a:t>Kpriv</a:t>
              </a:r>
              <a:r>
                <a:rPr lang="en-US" altLang="zh-TW" sz="1200" dirty="0" smtClean="0"/>
                <a:t> Compute H-prime w/ </a:t>
              </a:r>
              <a:r>
                <a:rPr lang="en-US" altLang="zh-TW" sz="1200" dirty="0" err="1" smtClean="0"/>
                <a:t>RxCaps</a:t>
              </a:r>
              <a:r>
                <a:rPr lang="en-US" altLang="zh-TW" sz="1200" dirty="0" smtClean="0"/>
                <a:t> and </a:t>
              </a:r>
              <a:r>
                <a:rPr lang="en-US" altLang="zh-TW" sz="1200" dirty="0" err="1" smtClean="0"/>
                <a:t>TxCaps</a:t>
              </a:r>
              <a:endParaRPr lang="zh-TW" altLang="en-US" sz="1200" dirty="0"/>
            </a:p>
          </p:txBody>
        </p:sp>
        <p:sp>
          <p:nvSpPr>
            <p:cNvPr id="183" name="文字方塊 182"/>
            <p:cNvSpPr txBox="1"/>
            <p:nvPr/>
          </p:nvSpPr>
          <p:spPr>
            <a:xfrm>
              <a:off x="2842768" y="3843239"/>
              <a:ext cx="17025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Verify integrity of SRM Revocation check compute H-</a:t>
              </a:r>
              <a:r>
                <a:rPr lang="en-US" altLang="zh-TW" sz="1200" dirty="0" err="1" smtClean="0"/>
                <a:t>tx</a:t>
              </a:r>
              <a:r>
                <a:rPr lang="en-US" altLang="zh-TW" sz="1200" dirty="0" smtClean="0"/>
                <a:t> and verify H-</a:t>
              </a:r>
              <a:r>
                <a:rPr lang="en-US" altLang="zh-TW" sz="1200" dirty="0" err="1" smtClean="0"/>
                <a:t>tx</a:t>
              </a:r>
              <a:r>
                <a:rPr lang="en-US" altLang="zh-TW" sz="1200" dirty="0" smtClean="0"/>
                <a:t> w/ H-</a:t>
              </a:r>
              <a:r>
                <a:rPr lang="en-US" altLang="zh-TW" sz="1200" dirty="0" err="1" smtClean="0"/>
                <a:t>rx</a:t>
              </a:r>
              <a:endParaRPr lang="zh-TW" altLang="en-US" sz="1200" dirty="0"/>
            </a:p>
          </p:txBody>
        </p:sp>
        <p:sp>
          <p:nvSpPr>
            <p:cNvPr id="184" name="文字方塊 183"/>
            <p:cNvSpPr txBox="1"/>
            <p:nvPr/>
          </p:nvSpPr>
          <p:spPr>
            <a:xfrm>
              <a:off x="7402679" y="4595776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/>
                <a:t>Compute </a:t>
              </a:r>
              <a:r>
                <a:rPr lang="en-US" altLang="zh-TW" sz="1200" dirty="0" err="1" smtClean="0"/>
                <a:t>Ekh</a:t>
              </a:r>
              <a:r>
                <a:rPr lang="en-US" altLang="zh-TW" sz="1200" dirty="0" smtClean="0"/>
                <a:t> using master key Km</a:t>
              </a:r>
              <a:endParaRPr lang="zh-TW" altLang="en-US" sz="1200" dirty="0"/>
            </a:p>
          </p:txBody>
        </p:sp>
        <p:sp>
          <p:nvSpPr>
            <p:cNvPr id="185" name="文字方塊 184"/>
            <p:cNvSpPr txBox="1"/>
            <p:nvPr/>
          </p:nvSpPr>
          <p:spPr>
            <a:xfrm>
              <a:off x="2840442" y="4791970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Store m, Km and </a:t>
              </a:r>
              <a:r>
                <a:rPr lang="en-US" altLang="zh-TW" sz="1200" dirty="0" err="1" smtClean="0"/>
                <a:t>Ekh</a:t>
              </a:r>
              <a:r>
                <a:rPr lang="en-US" altLang="zh-TW" sz="1200" dirty="0" smtClean="0"/>
                <a:t> w/ Receiver ID</a:t>
              </a:r>
              <a:endParaRPr lang="zh-TW" altLang="en-US" sz="1200" dirty="0"/>
            </a:p>
          </p:txBody>
        </p:sp>
        <p:sp>
          <p:nvSpPr>
            <p:cNvPr id="186" name="文字方塊 185"/>
            <p:cNvSpPr txBox="1"/>
            <p:nvPr/>
          </p:nvSpPr>
          <p:spPr>
            <a:xfrm>
              <a:off x="2847704" y="5332357"/>
              <a:ext cx="17025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b="1" dirty="0" smtClean="0"/>
                <a:t>Set watchdog timer</a:t>
              </a:r>
              <a:endParaRPr lang="zh-TW" altLang="en-US" sz="1200" b="1" dirty="0"/>
            </a:p>
          </p:txBody>
        </p:sp>
        <p:sp>
          <p:nvSpPr>
            <p:cNvPr id="187" name="文字方塊 186"/>
            <p:cNvSpPr txBox="1"/>
            <p:nvPr/>
          </p:nvSpPr>
          <p:spPr>
            <a:xfrm>
              <a:off x="2839514" y="5758631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Compute L compare with L-prime</a:t>
              </a:r>
              <a:endParaRPr lang="zh-TW" altLang="en-US" sz="1200" dirty="0"/>
            </a:p>
          </p:txBody>
        </p:sp>
        <p:sp>
          <p:nvSpPr>
            <p:cNvPr id="188" name="文字方塊 187"/>
            <p:cNvSpPr txBox="1"/>
            <p:nvPr/>
          </p:nvSpPr>
          <p:spPr>
            <a:xfrm>
              <a:off x="2840442" y="6308079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Generate session key Ks Compute </a:t>
              </a:r>
              <a:r>
                <a:rPr lang="en-US" altLang="zh-TW" sz="1200" dirty="0" err="1" smtClean="0"/>
                <a:t>Edkey</a:t>
              </a:r>
              <a:endParaRPr lang="zh-TW" altLang="en-US" sz="1200" dirty="0"/>
            </a:p>
          </p:txBody>
        </p:sp>
        <p:sp>
          <p:nvSpPr>
            <p:cNvPr id="189" name="文字方塊 188"/>
            <p:cNvSpPr txBox="1"/>
            <p:nvPr/>
          </p:nvSpPr>
          <p:spPr>
            <a:xfrm>
              <a:off x="7387173" y="6308079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/>
                <a:t>Decrypt session key verify Ks w/ </a:t>
              </a:r>
              <a:r>
                <a:rPr lang="en-US" altLang="zh-TW" sz="1200" dirty="0" err="1" smtClean="0"/>
                <a:t>Edkey</a:t>
              </a:r>
              <a:endParaRPr lang="zh-TW" altLang="en-US" sz="1200" dirty="0"/>
            </a:p>
          </p:txBody>
        </p:sp>
        <p:cxnSp>
          <p:nvCxnSpPr>
            <p:cNvPr id="191" name="直線單箭頭接點 190"/>
            <p:cNvCxnSpPr/>
            <p:nvPr/>
          </p:nvCxnSpPr>
          <p:spPr>
            <a:xfrm>
              <a:off x="4814840" y="5563190"/>
              <a:ext cx="0" cy="420664"/>
            </a:xfrm>
            <a:prstGeom prst="straightConnector1">
              <a:avLst/>
            </a:prstGeom>
            <a:ln>
              <a:prstDash val="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3" name="矩形 192"/>
            <p:cNvSpPr/>
            <p:nvPr/>
          </p:nvSpPr>
          <p:spPr>
            <a:xfrm>
              <a:off x="4744292" y="5727478"/>
              <a:ext cx="142778" cy="788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94" name="直線單箭頭接點 193"/>
            <p:cNvCxnSpPr/>
            <p:nvPr/>
          </p:nvCxnSpPr>
          <p:spPr>
            <a:xfrm>
              <a:off x="4829818" y="3620561"/>
              <a:ext cx="0" cy="568084"/>
            </a:xfrm>
            <a:prstGeom prst="straightConnector1">
              <a:avLst/>
            </a:prstGeom>
            <a:ln>
              <a:prstDash val="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7" name="矩形 196"/>
            <p:cNvSpPr/>
            <p:nvPr/>
          </p:nvSpPr>
          <p:spPr>
            <a:xfrm>
              <a:off x="4744292" y="3841329"/>
              <a:ext cx="178223" cy="1052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98" name="直線單箭頭接點 197"/>
            <p:cNvCxnSpPr/>
            <p:nvPr/>
          </p:nvCxnSpPr>
          <p:spPr>
            <a:xfrm>
              <a:off x="4835542" y="2696714"/>
              <a:ext cx="0" cy="370518"/>
            </a:xfrm>
            <a:prstGeom prst="straightConnector1">
              <a:avLst/>
            </a:prstGeom>
            <a:ln>
              <a:prstDash val="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2" name="矩形 201"/>
            <p:cNvSpPr/>
            <p:nvPr/>
          </p:nvSpPr>
          <p:spPr>
            <a:xfrm>
              <a:off x="4783364" y="2826104"/>
              <a:ext cx="103706" cy="8949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9" name="文字方塊 198"/>
            <p:cNvSpPr txBox="1"/>
            <p:nvPr/>
          </p:nvSpPr>
          <p:spPr>
            <a:xfrm>
              <a:off x="4551727" y="2750893"/>
              <a:ext cx="62709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 smtClean="0"/>
                <a:t>&lt; 100ms</a:t>
              </a:r>
              <a:endParaRPr lang="zh-TW" altLang="en-US" sz="1000" dirty="0"/>
            </a:p>
          </p:txBody>
        </p:sp>
        <p:sp>
          <p:nvSpPr>
            <p:cNvPr id="195" name="文字方塊 194"/>
            <p:cNvSpPr txBox="1"/>
            <p:nvPr/>
          </p:nvSpPr>
          <p:spPr>
            <a:xfrm>
              <a:off x="4582343" y="3764255"/>
              <a:ext cx="5116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 smtClean="0"/>
                <a:t>&lt; 1sec</a:t>
              </a:r>
              <a:endParaRPr lang="zh-TW" altLang="en-US" sz="1000" dirty="0"/>
            </a:p>
          </p:txBody>
        </p:sp>
        <p:sp>
          <p:nvSpPr>
            <p:cNvPr id="192" name="文字方塊 191"/>
            <p:cNvSpPr txBox="1"/>
            <p:nvPr/>
          </p:nvSpPr>
          <p:spPr>
            <a:xfrm>
              <a:off x="4538892" y="5640449"/>
              <a:ext cx="5806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 smtClean="0"/>
                <a:t>&lt; 20ms</a:t>
              </a:r>
              <a:endParaRPr lang="zh-TW" altLang="en-US" sz="1000" dirty="0"/>
            </a:p>
          </p:txBody>
        </p:sp>
      </p:grpSp>
      <p:sp>
        <p:nvSpPr>
          <p:cNvPr id="57" name="文字方塊 56"/>
          <p:cNvSpPr txBox="1"/>
          <p:nvPr/>
        </p:nvSpPr>
        <p:spPr>
          <a:xfrm>
            <a:off x="9205321" y="1828415"/>
            <a:ext cx="29104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/>
              <a:t>Transmitter initiate Locality Check, set watchdog timer and send a random number </a:t>
            </a:r>
            <a:r>
              <a:rPr lang="en-US" altLang="zh-TW" sz="1400" dirty="0" err="1" smtClean="0"/>
              <a:t>r</a:t>
            </a:r>
            <a:r>
              <a:rPr lang="en-US" altLang="zh-TW" sz="1400" baseline="-25000" dirty="0" err="1" smtClean="0"/>
              <a:t>n</a:t>
            </a:r>
            <a:r>
              <a:rPr lang="en-US" altLang="zh-TW" sz="1400" dirty="0" smtClean="0"/>
              <a:t> to Receiver</a:t>
            </a:r>
          </a:p>
        </p:txBody>
      </p:sp>
      <p:pic>
        <p:nvPicPr>
          <p:cNvPr id="58" name="圖片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780" y="2828525"/>
            <a:ext cx="2918470" cy="849704"/>
          </a:xfrm>
          <a:prstGeom prst="rect">
            <a:avLst/>
          </a:prstGeom>
        </p:spPr>
      </p:pic>
      <p:sp>
        <p:nvSpPr>
          <p:cNvPr id="59" name="文字方塊 58"/>
          <p:cNvSpPr txBox="1"/>
          <p:nvPr/>
        </p:nvSpPr>
        <p:spPr>
          <a:xfrm>
            <a:off x="267868" y="3404352"/>
            <a:ext cx="26440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 smtClean="0">
                <a:solidFill>
                  <a:schemeClr val="accent1">
                    <a:lumMod val="75000"/>
                  </a:schemeClr>
                </a:solidFill>
              </a:rPr>
              <a:t>Authentication and Key Exchange</a:t>
            </a:r>
          </a:p>
          <a:p>
            <a:pPr algn="ctr"/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en-US" altLang="zh-TW" sz="1000" b="1" baseline="-25000" dirty="0" err="1" smtClean="0">
                <a:solidFill>
                  <a:schemeClr val="accent1">
                    <a:lumMod val="75000"/>
                  </a:schemeClr>
                </a:solidFill>
              </a:rPr>
              <a:t>tx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receiver ID,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RxCaps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TxCaps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Kpub</a:t>
            </a:r>
            <a:r>
              <a:rPr lang="en-US" altLang="zh-TW" sz="1000" b="1" baseline="-25000" dirty="0" err="1" smtClean="0">
                <a:solidFill>
                  <a:schemeClr val="accent1">
                    <a:lumMod val="75000"/>
                  </a:schemeClr>
                </a:solidFill>
              </a:rPr>
              <a:t>rx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k</a:t>
            </a:r>
            <a:r>
              <a:rPr lang="en-US" altLang="zh-TW" sz="1000" b="1" baseline="-25000" dirty="0" smtClean="0">
                <a:solidFill>
                  <a:schemeClr val="accent1">
                    <a:lumMod val="75000"/>
                  </a:schemeClr>
                </a:solidFill>
              </a:rPr>
              <a:t>m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en-US" altLang="zh-TW" sz="1000" b="1" baseline="-25000" dirty="0" err="1" smtClean="0">
                <a:solidFill>
                  <a:schemeClr val="accent1">
                    <a:lumMod val="75000"/>
                  </a:schemeClr>
                </a:solidFill>
              </a:rPr>
              <a:t>kpub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en-US" altLang="zh-TW" sz="1000" b="1" baseline="-25000" dirty="0" err="1" smtClean="0">
                <a:solidFill>
                  <a:schemeClr val="accent1">
                    <a:lumMod val="75000"/>
                  </a:schemeClr>
                </a:solidFill>
              </a:rPr>
              <a:t>rx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dkey</a:t>
            </a:r>
            <a:r>
              <a:rPr lang="en-US" altLang="zh-TW" sz="1000" b="1" baseline="-25000" dirty="0" smtClean="0">
                <a:solidFill>
                  <a:schemeClr val="accent1">
                    <a:lumMod val="75000"/>
                  </a:schemeClr>
                </a:solidFill>
              </a:rPr>
              <a:t>0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dkey</a:t>
            </a:r>
            <a:r>
              <a:rPr lang="en-US" altLang="zh-TW" sz="1000" b="1" baseline="-25000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k</a:t>
            </a:r>
            <a:r>
              <a:rPr lang="en-US" altLang="zh-TW" sz="1000" b="1" baseline="-25000" dirty="0" err="1" smtClean="0">
                <a:solidFill>
                  <a:schemeClr val="accent1">
                    <a:lumMod val="75000"/>
                  </a:schemeClr>
                </a:solidFill>
              </a:rPr>
              <a:t>d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H, H’)</a:t>
            </a:r>
            <a:endParaRPr lang="zh-TW" altLang="en-US" sz="1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2219492" y="4758909"/>
            <a:ext cx="700513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accent2">
                    <a:lumMod val="75000"/>
                  </a:schemeClr>
                </a:solidFill>
              </a:rPr>
              <a:t>Pairing</a:t>
            </a:r>
          </a:p>
          <a:p>
            <a:pPr algn="ctr"/>
            <a:r>
              <a:rPr lang="en-US" altLang="zh-TW" sz="1000" b="1" dirty="0" smtClean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altLang="zh-TW" sz="1000" b="1" dirty="0" err="1" smtClean="0">
                <a:solidFill>
                  <a:schemeClr val="accent2">
                    <a:lumMod val="75000"/>
                  </a:schemeClr>
                </a:solidFill>
              </a:rPr>
              <a:t>E</a:t>
            </a:r>
            <a:r>
              <a:rPr lang="en-US" altLang="zh-TW" sz="1000" b="1" baseline="-25000" dirty="0" err="1" smtClean="0">
                <a:solidFill>
                  <a:schemeClr val="accent2">
                    <a:lumMod val="75000"/>
                  </a:schemeClr>
                </a:solidFill>
              </a:rPr>
              <a:t>kh</a:t>
            </a:r>
            <a:r>
              <a:rPr lang="en-US" altLang="zh-TW" sz="1000" b="1" dirty="0" smtClean="0">
                <a:solidFill>
                  <a:schemeClr val="accent2">
                    <a:lumMod val="75000"/>
                  </a:schemeClr>
                </a:solidFill>
              </a:rPr>
              <a:t>, m)</a:t>
            </a:r>
            <a:endParaRPr lang="zh-TW" altLang="en-US" sz="1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1685020" y="5557364"/>
            <a:ext cx="1238416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accent6">
                    <a:lumMod val="75000"/>
                  </a:schemeClr>
                </a:solidFill>
              </a:rPr>
              <a:t>Locality Check</a:t>
            </a:r>
          </a:p>
          <a:p>
            <a:pPr algn="ctr"/>
            <a:r>
              <a:rPr lang="en-US" altLang="zh-TW" sz="1000" b="1" dirty="0" smtClean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altLang="zh-TW" sz="1000" b="1" dirty="0" err="1" smtClean="0">
                <a:solidFill>
                  <a:schemeClr val="accent6">
                    <a:lumMod val="75000"/>
                  </a:schemeClr>
                </a:solidFill>
              </a:rPr>
              <a:t>r</a:t>
            </a:r>
            <a:r>
              <a:rPr lang="en-US" altLang="zh-TW" sz="1000" b="1" baseline="-25000" dirty="0" err="1" smtClean="0">
                <a:solidFill>
                  <a:schemeClr val="accent6">
                    <a:lumMod val="75000"/>
                  </a:schemeClr>
                </a:solidFill>
              </a:rPr>
              <a:t>n</a:t>
            </a:r>
            <a:r>
              <a:rPr lang="en-US" altLang="zh-TW" sz="1000" b="1" dirty="0" smtClean="0">
                <a:solidFill>
                  <a:schemeClr val="accent6">
                    <a:lumMod val="75000"/>
                  </a:schemeClr>
                </a:solidFill>
              </a:rPr>
              <a:t>, L, L’)</a:t>
            </a:r>
            <a:endParaRPr lang="zh-TW" altLang="en-US" sz="1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1148670" y="6310500"/>
            <a:ext cx="1783117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accent4">
                    <a:lumMod val="75000"/>
                  </a:schemeClr>
                </a:solidFill>
              </a:rPr>
              <a:t>Session Key Exchange</a:t>
            </a:r>
          </a:p>
          <a:p>
            <a:pPr algn="ctr"/>
            <a:r>
              <a:rPr lang="en-US" altLang="zh-TW" sz="1000" b="1" dirty="0" smtClean="0">
                <a:solidFill>
                  <a:schemeClr val="accent4">
                    <a:lumMod val="75000"/>
                  </a:schemeClr>
                </a:solidFill>
              </a:rPr>
              <a:t>(</a:t>
            </a:r>
            <a:r>
              <a:rPr lang="en-US" altLang="zh-TW" sz="1000" b="1" dirty="0" err="1" smtClean="0">
                <a:solidFill>
                  <a:schemeClr val="accent4">
                    <a:lumMod val="75000"/>
                  </a:schemeClr>
                </a:solidFill>
              </a:rPr>
              <a:t>k</a:t>
            </a:r>
            <a:r>
              <a:rPr lang="en-US" altLang="zh-TW" sz="1000" b="1" baseline="-25000" dirty="0" err="1" smtClean="0">
                <a:solidFill>
                  <a:schemeClr val="accent4">
                    <a:lumMod val="75000"/>
                  </a:schemeClr>
                </a:solidFill>
              </a:rPr>
              <a:t>s</a:t>
            </a:r>
            <a:r>
              <a:rPr lang="en-US" altLang="zh-TW" sz="1000" b="1" dirty="0" smtClean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4">
                    <a:lumMod val="75000"/>
                  </a:schemeClr>
                </a:solidFill>
              </a:rPr>
              <a:t>r</a:t>
            </a:r>
            <a:r>
              <a:rPr lang="en-US" altLang="zh-TW" sz="1000" b="1" baseline="-25000" dirty="0" err="1" smtClean="0">
                <a:solidFill>
                  <a:schemeClr val="accent4">
                    <a:lumMod val="75000"/>
                  </a:schemeClr>
                </a:solidFill>
              </a:rPr>
              <a:t>iv</a:t>
            </a:r>
            <a:r>
              <a:rPr lang="en-US" altLang="zh-TW" sz="1000" b="1" dirty="0" smtClean="0">
                <a:solidFill>
                  <a:schemeClr val="accent4">
                    <a:lumMod val="75000"/>
                  </a:schemeClr>
                </a:solidFill>
              </a:rPr>
              <a:t>, dkey</a:t>
            </a:r>
            <a:r>
              <a:rPr lang="en-US" altLang="zh-TW" sz="1000" b="1" baseline="-25000" dirty="0" smtClean="0">
                <a:solidFill>
                  <a:schemeClr val="accent4">
                    <a:lumMod val="75000"/>
                  </a:schemeClr>
                </a:solidFill>
              </a:rPr>
              <a:t>2</a:t>
            </a:r>
            <a:r>
              <a:rPr lang="en-US" altLang="zh-TW" sz="1000" b="1" dirty="0" smtClean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4">
                    <a:lumMod val="75000"/>
                  </a:schemeClr>
                </a:solidFill>
              </a:rPr>
              <a:t>E</a:t>
            </a:r>
            <a:r>
              <a:rPr lang="en-US" altLang="zh-TW" sz="1000" b="1" baseline="-25000" dirty="0" err="1" smtClean="0">
                <a:solidFill>
                  <a:schemeClr val="accent4">
                    <a:lumMod val="75000"/>
                  </a:schemeClr>
                </a:solidFill>
              </a:rPr>
              <a:t>dkey</a:t>
            </a:r>
            <a:r>
              <a:rPr lang="en-US" altLang="zh-TW" sz="1000" b="1" dirty="0" smtClean="0">
                <a:solidFill>
                  <a:schemeClr val="accent4">
                    <a:lumMod val="75000"/>
                  </a:schemeClr>
                </a:solidFill>
              </a:rPr>
              <a:t>)</a:t>
            </a:r>
            <a:endParaRPr lang="zh-TW" altLang="en-US" sz="1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6045933" y="2112144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/>
              <a:t>Send EDID 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5780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2920005" y="6194142"/>
            <a:ext cx="6285316" cy="5381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2920005" y="5208351"/>
            <a:ext cx="6285316" cy="9885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2920005" y="4594399"/>
            <a:ext cx="6285316" cy="6177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2920005" y="1906875"/>
            <a:ext cx="6285316" cy="26913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FRL Channel – </a:t>
            </a:r>
            <a:r>
              <a:rPr lang="en-US" altLang="zh-TW" sz="4000" dirty="0" smtClean="0"/>
              <a:t>HDCP 2.x Authentication Protocol</a:t>
            </a:r>
            <a:endParaRPr lang="zh-TW" altLang="en-US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28</a:t>
            </a:fld>
            <a:endParaRPr lang="zh-TW" altLang="en-US"/>
          </a:p>
        </p:txBody>
      </p:sp>
      <p:grpSp>
        <p:nvGrpSpPr>
          <p:cNvPr id="203" name="群組 202"/>
          <p:cNvGrpSpPr/>
          <p:nvPr/>
        </p:nvGrpSpPr>
        <p:grpSpPr>
          <a:xfrm>
            <a:off x="2954523" y="1274874"/>
            <a:ext cx="6282953" cy="5497291"/>
            <a:chOff x="2822254" y="1272453"/>
            <a:chExt cx="6282953" cy="5497291"/>
          </a:xfrm>
        </p:grpSpPr>
        <p:cxnSp>
          <p:nvCxnSpPr>
            <p:cNvPr id="10" name="直線接點 9"/>
            <p:cNvCxnSpPr/>
            <p:nvPr/>
          </p:nvCxnSpPr>
          <p:spPr>
            <a:xfrm>
              <a:off x="4559301" y="1608667"/>
              <a:ext cx="0" cy="5080156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>
            <a:xfrm>
              <a:off x="7387174" y="1608667"/>
              <a:ext cx="0" cy="5080156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文字方塊 15"/>
            <p:cNvSpPr txBox="1"/>
            <p:nvPr/>
          </p:nvSpPr>
          <p:spPr>
            <a:xfrm>
              <a:off x="3820188" y="1272453"/>
              <a:ext cx="16577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>
                  <a:solidFill>
                    <a:schemeClr val="accent3"/>
                  </a:solidFill>
                </a:rPr>
                <a:t>&lt;HDCP Transmitter&gt;</a:t>
              </a:r>
              <a:endParaRPr lang="zh-TW" altLang="en-US" sz="1400" dirty="0">
                <a:solidFill>
                  <a:schemeClr val="accent3"/>
                </a:solidFill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6757065" y="1272453"/>
              <a:ext cx="14397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>
                  <a:solidFill>
                    <a:schemeClr val="accent3"/>
                  </a:solidFill>
                </a:rPr>
                <a:t>&lt;HDCP Receiver&gt;</a:t>
              </a:r>
              <a:endParaRPr lang="zh-TW" altLang="en-US" sz="1400" dirty="0">
                <a:solidFill>
                  <a:schemeClr val="accent3"/>
                </a:solidFill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5457902" y="1525294"/>
              <a:ext cx="12053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/>
                <a:t>&lt;Transaction&gt;</a:t>
              </a:r>
              <a:endParaRPr lang="zh-TW" altLang="en-US" sz="1400" dirty="0"/>
            </a:p>
          </p:txBody>
        </p:sp>
        <p:cxnSp>
          <p:nvCxnSpPr>
            <p:cNvPr id="20" name="直線單箭頭接點 19"/>
            <p:cNvCxnSpPr/>
            <p:nvPr/>
          </p:nvCxnSpPr>
          <p:spPr>
            <a:xfrm flipH="1">
              <a:off x="4554490" y="2075704"/>
              <a:ext cx="28326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線單箭頭接點 20"/>
            <p:cNvCxnSpPr/>
            <p:nvPr/>
          </p:nvCxnSpPr>
          <p:spPr>
            <a:xfrm flipH="1">
              <a:off x="4554491" y="2380503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/>
            <p:nvPr/>
          </p:nvCxnSpPr>
          <p:spPr>
            <a:xfrm>
              <a:off x="4554490" y="2699326"/>
              <a:ext cx="28326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線單箭頭接點 22"/>
            <p:cNvCxnSpPr/>
            <p:nvPr/>
          </p:nvCxnSpPr>
          <p:spPr>
            <a:xfrm flipH="1">
              <a:off x="4554490" y="3070228"/>
              <a:ext cx="28326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/>
            <p:nvPr/>
          </p:nvCxnSpPr>
          <p:spPr>
            <a:xfrm>
              <a:off x="4554491" y="3620561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/>
            <p:nvPr/>
          </p:nvCxnSpPr>
          <p:spPr>
            <a:xfrm flipH="1">
              <a:off x="4554491" y="4188913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/>
            <p:nvPr/>
          </p:nvCxnSpPr>
          <p:spPr>
            <a:xfrm flipH="1">
              <a:off x="4554491" y="4831380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線單箭頭接點 26"/>
            <p:cNvCxnSpPr/>
            <p:nvPr/>
          </p:nvCxnSpPr>
          <p:spPr>
            <a:xfrm>
              <a:off x="4554491" y="5563190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單箭頭接點 27"/>
            <p:cNvCxnSpPr/>
            <p:nvPr/>
          </p:nvCxnSpPr>
          <p:spPr>
            <a:xfrm flipH="1">
              <a:off x="4554492" y="5983854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線單箭頭接點 28"/>
            <p:cNvCxnSpPr/>
            <p:nvPr/>
          </p:nvCxnSpPr>
          <p:spPr>
            <a:xfrm>
              <a:off x="4554493" y="6538912"/>
              <a:ext cx="28326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文字方塊 29"/>
            <p:cNvSpPr txBox="1"/>
            <p:nvPr/>
          </p:nvSpPr>
          <p:spPr>
            <a:xfrm>
              <a:off x="6056341" y="1837487"/>
              <a:ext cx="7168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Hot Plug</a:t>
              </a:r>
              <a:endParaRPr lang="zh-TW" altLang="en-US" sz="1200" dirty="0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4750261" y="2429918"/>
              <a:ext cx="26509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Initiate HDCP Authentication : </a:t>
              </a:r>
              <a:r>
                <a:rPr lang="en-US" altLang="zh-TW" sz="1200" dirty="0" err="1" smtClean="0"/>
                <a:t>AKE_Init</a:t>
              </a:r>
              <a:endParaRPr lang="zh-TW" altLang="en-US" sz="1200" dirty="0"/>
            </a:p>
          </p:txBody>
        </p:sp>
        <p:sp>
          <p:nvSpPr>
            <p:cNvPr id="173" name="文字方塊 172"/>
            <p:cNvSpPr txBox="1"/>
            <p:nvPr/>
          </p:nvSpPr>
          <p:spPr>
            <a:xfrm>
              <a:off x="5866336" y="2790234"/>
              <a:ext cx="15348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err="1" smtClean="0"/>
                <a:t>AKE_Send_Certificate</a:t>
              </a:r>
              <a:endParaRPr lang="zh-TW" altLang="en-US" sz="1200" dirty="0"/>
            </a:p>
          </p:txBody>
        </p:sp>
        <p:sp>
          <p:nvSpPr>
            <p:cNvPr id="174" name="文字方塊 173"/>
            <p:cNvSpPr txBox="1"/>
            <p:nvPr/>
          </p:nvSpPr>
          <p:spPr>
            <a:xfrm>
              <a:off x="4576867" y="3348545"/>
              <a:ext cx="23729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Write encrypted Km : AKE (No Km)</a:t>
              </a:r>
              <a:endParaRPr lang="zh-TW" altLang="en-US" sz="1200" dirty="0"/>
            </a:p>
          </p:txBody>
        </p:sp>
        <p:sp>
          <p:nvSpPr>
            <p:cNvPr id="175" name="文字方塊 174"/>
            <p:cNvSpPr txBox="1"/>
            <p:nvPr/>
          </p:nvSpPr>
          <p:spPr>
            <a:xfrm>
              <a:off x="5377356" y="3906187"/>
              <a:ext cx="2023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Read H : </a:t>
              </a:r>
              <a:r>
                <a:rPr lang="en-US" altLang="zh-TW" sz="1200" dirty="0" err="1" smtClean="0"/>
                <a:t>AKE_Send_H_Prime</a:t>
              </a:r>
              <a:endParaRPr lang="zh-TW" altLang="en-US" sz="1200" dirty="0"/>
            </a:p>
          </p:txBody>
        </p:sp>
        <p:sp>
          <p:nvSpPr>
            <p:cNvPr id="176" name="文字方塊 175"/>
            <p:cNvSpPr txBox="1"/>
            <p:nvPr/>
          </p:nvSpPr>
          <p:spPr>
            <a:xfrm>
              <a:off x="5078621" y="4563760"/>
              <a:ext cx="23225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Read </a:t>
              </a:r>
              <a:r>
                <a:rPr lang="en-US" altLang="zh-TW" sz="1200" dirty="0" err="1" smtClean="0"/>
                <a:t>Ekh</a:t>
              </a:r>
              <a:r>
                <a:rPr lang="en-US" altLang="zh-TW" sz="1200" dirty="0" smtClean="0"/>
                <a:t> : </a:t>
              </a:r>
              <a:r>
                <a:rPr lang="en-US" altLang="zh-TW" sz="1200" dirty="0" err="1" smtClean="0"/>
                <a:t>AKE_Send_Pairing_Info</a:t>
              </a:r>
              <a:endParaRPr lang="zh-TW" altLang="en-US" sz="1200" dirty="0"/>
            </a:p>
          </p:txBody>
        </p:sp>
        <p:sp>
          <p:nvSpPr>
            <p:cNvPr id="177" name="文字方塊 176"/>
            <p:cNvSpPr txBox="1"/>
            <p:nvPr/>
          </p:nvSpPr>
          <p:spPr>
            <a:xfrm>
              <a:off x="4554490" y="5291351"/>
              <a:ext cx="21182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Initiate Locality Check – </a:t>
              </a:r>
              <a:r>
                <a:rPr lang="en-US" altLang="zh-TW" sz="1200" dirty="0" err="1" smtClean="0"/>
                <a:t>LC_Init</a:t>
              </a:r>
              <a:endParaRPr lang="zh-TW" altLang="en-US" sz="1200" dirty="0"/>
            </a:p>
          </p:txBody>
        </p:sp>
        <p:sp>
          <p:nvSpPr>
            <p:cNvPr id="178" name="文字方塊 177"/>
            <p:cNvSpPr txBox="1"/>
            <p:nvPr/>
          </p:nvSpPr>
          <p:spPr>
            <a:xfrm>
              <a:off x="5127352" y="5697477"/>
              <a:ext cx="23125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b="1" dirty="0" smtClean="0"/>
                <a:t>Read L-prime : </a:t>
              </a:r>
              <a:r>
                <a:rPr lang="en-US" altLang="zh-TW" sz="1200" b="1" dirty="0" err="1" smtClean="0"/>
                <a:t>LC_Send_L_Prime</a:t>
              </a:r>
              <a:r>
                <a:rPr lang="en-US" altLang="zh-TW" sz="1200" b="1" dirty="0" smtClean="0"/>
                <a:t> </a:t>
              </a:r>
              <a:endParaRPr lang="zh-TW" altLang="en-US" sz="1200" b="1" dirty="0"/>
            </a:p>
          </p:txBody>
        </p:sp>
        <p:sp>
          <p:nvSpPr>
            <p:cNvPr id="179" name="文字方塊 178"/>
            <p:cNvSpPr txBox="1"/>
            <p:nvPr/>
          </p:nvSpPr>
          <p:spPr>
            <a:xfrm>
              <a:off x="4576867" y="6264526"/>
              <a:ext cx="10713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Send SKE : </a:t>
              </a:r>
              <a:r>
                <a:rPr lang="en-US" altLang="zh-TW" sz="1200" dirty="0" err="1" smtClean="0"/>
                <a:t>Eks</a:t>
              </a:r>
              <a:endParaRPr lang="zh-TW" altLang="en-US" sz="1200" dirty="0"/>
            </a:p>
          </p:txBody>
        </p:sp>
        <p:sp>
          <p:nvSpPr>
            <p:cNvPr id="180" name="文字方塊 179"/>
            <p:cNvSpPr txBox="1"/>
            <p:nvPr/>
          </p:nvSpPr>
          <p:spPr>
            <a:xfrm>
              <a:off x="2833732" y="2836400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Verify signature on certificate w/ </a:t>
              </a:r>
              <a:r>
                <a:rPr lang="en-US" altLang="zh-TW" sz="1200" dirty="0" err="1" smtClean="0"/>
                <a:t>Kpub-tx</a:t>
              </a:r>
              <a:endParaRPr lang="zh-TW" altLang="en-US" sz="1200" dirty="0"/>
            </a:p>
          </p:txBody>
        </p:sp>
        <p:sp>
          <p:nvSpPr>
            <p:cNvPr id="181" name="文字方塊 180"/>
            <p:cNvSpPr txBox="1"/>
            <p:nvPr/>
          </p:nvSpPr>
          <p:spPr>
            <a:xfrm>
              <a:off x="2822254" y="3389728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Generate master key Km; Encrypt w/ </a:t>
              </a:r>
              <a:r>
                <a:rPr lang="en-US" altLang="zh-TW" sz="1200" dirty="0" err="1" smtClean="0"/>
                <a:t>Kpub-rx</a:t>
              </a:r>
              <a:endParaRPr lang="zh-TW" altLang="en-US" sz="1200" dirty="0"/>
            </a:p>
          </p:txBody>
        </p:sp>
        <p:sp>
          <p:nvSpPr>
            <p:cNvPr id="182" name="文字方塊 181"/>
            <p:cNvSpPr txBox="1"/>
            <p:nvPr/>
          </p:nvSpPr>
          <p:spPr>
            <a:xfrm>
              <a:off x="7378658" y="3574599"/>
              <a:ext cx="17025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/>
                <a:t>Decrypt Km w/ </a:t>
              </a:r>
              <a:r>
                <a:rPr lang="en-US" altLang="zh-TW" sz="1200" dirty="0" err="1" smtClean="0"/>
                <a:t>Kpriv</a:t>
              </a:r>
              <a:r>
                <a:rPr lang="en-US" altLang="zh-TW" sz="1200" dirty="0" smtClean="0"/>
                <a:t> Compute H-prime w/ </a:t>
              </a:r>
              <a:r>
                <a:rPr lang="en-US" altLang="zh-TW" sz="1200" dirty="0" err="1" smtClean="0"/>
                <a:t>RxCaps</a:t>
              </a:r>
              <a:r>
                <a:rPr lang="en-US" altLang="zh-TW" sz="1200" dirty="0" smtClean="0"/>
                <a:t> and </a:t>
              </a:r>
              <a:r>
                <a:rPr lang="en-US" altLang="zh-TW" sz="1200" dirty="0" err="1" smtClean="0"/>
                <a:t>TxCaps</a:t>
              </a:r>
              <a:endParaRPr lang="zh-TW" altLang="en-US" sz="1200" dirty="0"/>
            </a:p>
          </p:txBody>
        </p:sp>
        <p:sp>
          <p:nvSpPr>
            <p:cNvPr id="183" name="文字方塊 182"/>
            <p:cNvSpPr txBox="1"/>
            <p:nvPr/>
          </p:nvSpPr>
          <p:spPr>
            <a:xfrm>
              <a:off x="2842768" y="3843239"/>
              <a:ext cx="17025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Verify integrity of SRM Revocation check compute H-</a:t>
              </a:r>
              <a:r>
                <a:rPr lang="en-US" altLang="zh-TW" sz="1200" dirty="0" err="1" smtClean="0"/>
                <a:t>tx</a:t>
              </a:r>
              <a:r>
                <a:rPr lang="en-US" altLang="zh-TW" sz="1200" dirty="0" smtClean="0"/>
                <a:t> and verify H-</a:t>
              </a:r>
              <a:r>
                <a:rPr lang="en-US" altLang="zh-TW" sz="1200" dirty="0" err="1" smtClean="0"/>
                <a:t>tx</a:t>
              </a:r>
              <a:r>
                <a:rPr lang="en-US" altLang="zh-TW" sz="1200" dirty="0" smtClean="0"/>
                <a:t> w/ H-</a:t>
              </a:r>
              <a:r>
                <a:rPr lang="en-US" altLang="zh-TW" sz="1200" dirty="0" err="1" smtClean="0"/>
                <a:t>rx</a:t>
              </a:r>
              <a:endParaRPr lang="zh-TW" altLang="en-US" sz="1200" dirty="0"/>
            </a:p>
          </p:txBody>
        </p:sp>
        <p:sp>
          <p:nvSpPr>
            <p:cNvPr id="184" name="文字方塊 183"/>
            <p:cNvSpPr txBox="1"/>
            <p:nvPr/>
          </p:nvSpPr>
          <p:spPr>
            <a:xfrm>
              <a:off x="7402679" y="4595776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/>
                <a:t>Compute </a:t>
              </a:r>
              <a:r>
                <a:rPr lang="en-US" altLang="zh-TW" sz="1200" dirty="0" err="1" smtClean="0"/>
                <a:t>Ekh</a:t>
              </a:r>
              <a:r>
                <a:rPr lang="en-US" altLang="zh-TW" sz="1200" dirty="0" smtClean="0"/>
                <a:t> using master key Km</a:t>
              </a:r>
              <a:endParaRPr lang="zh-TW" altLang="en-US" sz="1200" dirty="0"/>
            </a:p>
          </p:txBody>
        </p:sp>
        <p:sp>
          <p:nvSpPr>
            <p:cNvPr id="185" name="文字方塊 184"/>
            <p:cNvSpPr txBox="1"/>
            <p:nvPr/>
          </p:nvSpPr>
          <p:spPr>
            <a:xfrm>
              <a:off x="2840442" y="4791970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Store m, Km and </a:t>
              </a:r>
              <a:r>
                <a:rPr lang="en-US" altLang="zh-TW" sz="1200" dirty="0" err="1" smtClean="0"/>
                <a:t>Ekh</a:t>
              </a:r>
              <a:r>
                <a:rPr lang="en-US" altLang="zh-TW" sz="1200" dirty="0" smtClean="0"/>
                <a:t> w/ Receiver ID</a:t>
              </a:r>
              <a:endParaRPr lang="zh-TW" altLang="en-US" sz="1200" dirty="0"/>
            </a:p>
          </p:txBody>
        </p:sp>
        <p:sp>
          <p:nvSpPr>
            <p:cNvPr id="186" name="文字方塊 185"/>
            <p:cNvSpPr txBox="1"/>
            <p:nvPr/>
          </p:nvSpPr>
          <p:spPr>
            <a:xfrm>
              <a:off x="2847704" y="5332357"/>
              <a:ext cx="17025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Set watchdog timer</a:t>
              </a:r>
              <a:endParaRPr lang="zh-TW" altLang="en-US" sz="1200" dirty="0"/>
            </a:p>
          </p:txBody>
        </p:sp>
        <p:sp>
          <p:nvSpPr>
            <p:cNvPr id="187" name="文字方塊 186"/>
            <p:cNvSpPr txBox="1"/>
            <p:nvPr/>
          </p:nvSpPr>
          <p:spPr>
            <a:xfrm>
              <a:off x="2839514" y="5758631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b="1" dirty="0" smtClean="0"/>
                <a:t>Compute L compare with L-prime</a:t>
              </a:r>
              <a:endParaRPr lang="zh-TW" altLang="en-US" sz="1200" b="1" dirty="0"/>
            </a:p>
          </p:txBody>
        </p:sp>
        <p:sp>
          <p:nvSpPr>
            <p:cNvPr id="188" name="文字方塊 187"/>
            <p:cNvSpPr txBox="1"/>
            <p:nvPr/>
          </p:nvSpPr>
          <p:spPr>
            <a:xfrm>
              <a:off x="2840442" y="6308079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Generate session key Ks Compute </a:t>
              </a:r>
              <a:r>
                <a:rPr lang="en-US" altLang="zh-TW" sz="1200" dirty="0" err="1" smtClean="0"/>
                <a:t>Edkey</a:t>
              </a:r>
              <a:endParaRPr lang="zh-TW" altLang="en-US" sz="1200" dirty="0"/>
            </a:p>
          </p:txBody>
        </p:sp>
        <p:sp>
          <p:nvSpPr>
            <p:cNvPr id="189" name="文字方塊 188"/>
            <p:cNvSpPr txBox="1"/>
            <p:nvPr/>
          </p:nvSpPr>
          <p:spPr>
            <a:xfrm>
              <a:off x="7387173" y="6308079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/>
                <a:t>Decrypt session key verify Ks w/ </a:t>
              </a:r>
              <a:r>
                <a:rPr lang="en-US" altLang="zh-TW" sz="1200" dirty="0" err="1" smtClean="0"/>
                <a:t>Edkey</a:t>
              </a:r>
              <a:endParaRPr lang="zh-TW" altLang="en-US" sz="1200" dirty="0"/>
            </a:p>
          </p:txBody>
        </p:sp>
        <p:cxnSp>
          <p:nvCxnSpPr>
            <p:cNvPr id="191" name="直線單箭頭接點 190"/>
            <p:cNvCxnSpPr/>
            <p:nvPr/>
          </p:nvCxnSpPr>
          <p:spPr>
            <a:xfrm>
              <a:off x="4814840" y="5563190"/>
              <a:ext cx="0" cy="420664"/>
            </a:xfrm>
            <a:prstGeom prst="straightConnector1">
              <a:avLst/>
            </a:prstGeom>
            <a:ln>
              <a:prstDash val="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3" name="矩形 192"/>
            <p:cNvSpPr/>
            <p:nvPr/>
          </p:nvSpPr>
          <p:spPr>
            <a:xfrm>
              <a:off x="4744292" y="5727478"/>
              <a:ext cx="142778" cy="788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94" name="直線單箭頭接點 193"/>
            <p:cNvCxnSpPr/>
            <p:nvPr/>
          </p:nvCxnSpPr>
          <p:spPr>
            <a:xfrm>
              <a:off x="4829818" y="3620561"/>
              <a:ext cx="0" cy="568084"/>
            </a:xfrm>
            <a:prstGeom prst="straightConnector1">
              <a:avLst/>
            </a:prstGeom>
            <a:ln>
              <a:prstDash val="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7" name="矩形 196"/>
            <p:cNvSpPr/>
            <p:nvPr/>
          </p:nvSpPr>
          <p:spPr>
            <a:xfrm>
              <a:off x="4744292" y="3841329"/>
              <a:ext cx="178223" cy="1052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98" name="直線單箭頭接點 197"/>
            <p:cNvCxnSpPr/>
            <p:nvPr/>
          </p:nvCxnSpPr>
          <p:spPr>
            <a:xfrm>
              <a:off x="4835542" y="2696714"/>
              <a:ext cx="0" cy="370518"/>
            </a:xfrm>
            <a:prstGeom prst="straightConnector1">
              <a:avLst/>
            </a:prstGeom>
            <a:ln>
              <a:prstDash val="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2" name="矩形 201"/>
            <p:cNvSpPr/>
            <p:nvPr/>
          </p:nvSpPr>
          <p:spPr>
            <a:xfrm>
              <a:off x="4783364" y="2826104"/>
              <a:ext cx="103706" cy="8949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9" name="文字方塊 198"/>
            <p:cNvSpPr txBox="1"/>
            <p:nvPr/>
          </p:nvSpPr>
          <p:spPr>
            <a:xfrm>
              <a:off x="4551727" y="2750893"/>
              <a:ext cx="62709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 smtClean="0"/>
                <a:t>&lt; 100ms</a:t>
              </a:r>
              <a:endParaRPr lang="zh-TW" altLang="en-US" sz="1000" dirty="0"/>
            </a:p>
          </p:txBody>
        </p:sp>
        <p:sp>
          <p:nvSpPr>
            <p:cNvPr id="195" name="文字方塊 194"/>
            <p:cNvSpPr txBox="1"/>
            <p:nvPr/>
          </p:nvSpPr>
          <p:spPr>
            <a:xfrm>
              <a:off x="4582343" y="3764255"/>
              <a:ext cx="5116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 smtClean="0"/>
                <a:t>&lt; 1sec</a:t>
              </a:r>
              <a:endParaRPr lang="zh-TW" altLang="en-US" sz="1000" dirty="0"/>
            </a:p>
          </p:txBody>
        </p:sp>
        <p:sp>
          <p:nvSpPr>
            <p:cNvPr id="192" name="文字方塊 191"/>
            <p:cNvSpPr txBox="1"/>
            <p:nvPr/>
          </p:nvSpPr>
          <p:spPr>
            <a:xfrm>
              <a:off x="4538892" y="5640449"/>
              <a:ext cx="5806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 smtClean="0"/>
                <a:t>&lt; 20ms</a:t>
              </a:r>
              <a:endParaRPr lang="zh-TW" altLang="en-US" sz="1000" dirty="0"/>
            </a:p>
          </p:txBody>
        </p:sp>
      </p:grpSp>
      <p:sp>
        <p:nvSpPr>
          <p:cNvPr id="57" name="文字方塊 56"/>
          <p:cNvSpPr txBox="1"/>
          <p:nvPr/>
        </p:nvSpPr>
        <p:spPr>
          <a:xfrm>
            <a:off x="9205321" y="1828415"/>
            <a:ext cx="29104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/>
              <a:t>Transmitter check for L-prime by comparing to L (256bit number) which are generated from Rn with Hash SHA-256</a:t>
            </a:r>
          </a:p>
        </p:txBody>
      </p:sp>
      <p:pic>
        <p:nvPicPr>
          <p:cNvPr id="59" name="圖片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446" y="2853828"/>
            <a:ext cx="2957624" cy="916850"/>
          </a:xfrm>
          <a:prstGeom prst="rect">
            <a:avLst/>
          </a:prstGeom>
        </p:spPr>
      </p:pic>
      <p:sp>
        <p:nvSpPr>
          <p:cNvPr id="60" name="文字方塊 59"/>
          <p:cNvSpPr txBox="1"/>
          <p:nvPr/>
        </p:nvSpPr>
        <p:spPr>
          <a:xfrm>
            <a:off x="267868" y="3404352"/>
            <a:ext cx="26440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 smtClean="0">
                <a:solidFill>
                  <a:schemeClr val="accent1">
                    <a:lumMod val="75000"/>
                  </a:schemeClr>
                </a:solidFill>
              </a:rPr>
              <a:t>Authentication and Key Exchange</a:t>
            </a:r>
          </a:p>
          <a:p>
            <a:pPr algn="ctr"/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en-US" altLang="zh-TW" sz="1000" b="1" baseline="-25000" dirty="0" err="1" smtClean="0">
                <a:solidFill>
                  <a:schemeClr val="accent1">
                    <a:lumMod val="75000"/>
                  </a:schemeClr>
                </a:solidFill>
              </a:rPr>
              <a:t>tx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receiver ID,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RxCaps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TxCaps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Kpub</a:t>
            </a:r>
            <a:r>
              <a:rPr lang="en-US" altLang="zh-TW" sz="1000" b="1" baseline="-25000" dirty="0" err="1" smtClean="0">
                <a:solidFill>
                  <a:schemeClr val="accent1">
                    <a:lumMod val="75000"/>
                  </a:schemeClr>
                </a:solidFill>
              </a:rPr>
              <a:t>rx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k</a:t>
            </a:r>
            <a:r>
              <a:rPr lang="en-US" altLang="zh-TW" sz="1000" b="1" baseline="-25000" dirty="0" smtClean="0">
                <a:solidFill>
                  <a:schemeClr val="accent1">
                    <a:lumMod val="75000"/>
                  </a:schemeClr>
                </a:solidFill>
              </a:rPr>
              <a:t>m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en-US" altLang="zh-TW" sz="1000" b="1" baseline="-25000" dirty="0" err="1" smtClean="0">
                <a:solidFill>
                  <a:schemeClr val="accent1">
                    <a:lumMod val="75000"/>
                  </a:schemeClr>
                </a:solidFill>
              </a:rPr>
              <a:t>kpub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en-US" altLang="zh-TW" sz="1000" b="1" baseline="-25000" dirty="0" err="1" smtClean="0">
                <a:solidFill>
                  <a:schemeClr val="accent1">
                    <a:lumMod val="75000"/>
                  </a:schemeClr>
                </a:solidFill>
              </a:rPr>
              <a:t>rx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dkey</a:t>
            </a:r>
            <a:r>
              <a:rPr lang="en-US" altLang="zh-TW" sz="1000" b="1" baseline="-25000" dirty="0" smtClean="0">
                <a:solidFill>
                  <a:schemeClr val="accent1">
                    <a:lumMod val="75000"/>
                  </a:schemeClr>
                </a:solidFill>
              </a:rPr>
              <a:t>0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dkey</a:t>
            </a:r>
            <a:r>
              <a:rPr lang="en-US" altLang="zh-TW" sz="1000" b="1" baseline="-25000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k</a:t>
            </a:r>
            <a:r>
              <a:rPr lang="en-US" altLang="zh-TW" sz="1000" b="1" baseline="-25000" dirty="0" err="1" smtClean="0">
                <a:solidFill>
                  <a:schemeClr val="accent1">
                    <a:lumMod val="75000"/>
                  </a:schemeClr>
                </a:solidFill>
              </a:rPr>
              <a:t>d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H, H’)</a:t>
            </a:r>
            <a:endParaRPr lang="zh-TW" altLang="en-US" sz="1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2219492" y="4758909"/>
            <a:ext cx="700513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accent2">
                    <a:lumMod val="75000"/>
                  </a:schemeClr>
                </a:solidFill>
              </a:rPr>
              <a:t>Pairing</a:t>
            </a:r>
          </a:p>
          <a:p>
            <a:pPr algn="ctr"/>
            <a:r>
              <a:rPr lang="en-US" altLang="zh-TW" sz="1000" b="1" dirty="0" smtClean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altLang="zh-TW" sz="1000" b="1" dirty="0" err="1" smtClean="0">
                <a:solidFill>
                  <a:schemeClr val="accent2">
                    <a:lumMod val="75000"/>
                  </a:schemeClr>
                </a:solidFill>
              </a:rPr>
              <a:t>E</a:t>
            </a:r>
            <a:r>
              <a:rPr lang="en-US" altLang="zh-TW" sz="1000" b="1" baseline="-25000" dirty="0" err="1" smtClean="0">
                <a:solidFill>
                  <a:schemeClr val="accent2">
                    <a:lumMod val="75000"/>
                  </a:schemeClr>
                </a:solidFill>
              </a:rPr>
              <a:t>kh</a:t>
            </a:r>
            <a:r>
              <a:rPr lang="en-US" altLang="zh-TW" sz="1000" b="1" dirty="0" smtClean="0">
                <a:solidFill>
                  <a:schemeClr val="accent2">
                    <a:lumMod val="75000"/>
                  </a:schemeClr>
                </a:solidFill>
              </a:rPr>
              <a:t>, m)</a:t>
            </a:r>
            <a:endParaRPr lang="zh-TW" altLang="en-US" sz="1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1685020" y="5557364"/>
            <a:ext cx="1238416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accent6">
                    <a:lumMod val="75000"/>
                  </a:schemeClr>
                </a:solidFill>
              </a:rPr>
              <a:t>Locality Check</a:t>
            </a:r>
          </a:p>
          <a:p>
            <a:pPr algn="ctr"/>
            <a:r>
              <a:rPr lang="en-US" altLang="zh-TW" sz="1000" b="1" dirty="0" smtClean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altLang="zh-TW" sz="1000" b="1" dirty="0" err="1" smtClean="0">
                <a:solidFill>
                  <a:schemeClr val="accent6">
                    <a:lumMod val="75000"/>
                  </a:schemeClr>
                </a:solidFill>
              </a:rPr>
              <a:t>r</a:t>
            </a:r>
            <a:r>
              <a:rPr lang="en-US" altLang="zh-TW" sz="1000" b="1" baseline="-25000" dirty="0" err="1" smtClean="0">
                <a:solidFill>
                  <a:schemeClr val="accent6">
                    <a:lumMod val="75000"/>
                  </a:schemeClr>
                </a:solidFill>
              </a:rPr>
              <a:t>n</a:t>
            </a:r>
            <a:r>
              <a:rPr lang="en-US" altLang="zh-TW" sz="1000" b="1" dirty="0" smtClean="0">
                <a:solidFill>
                  <a:schemeClr val="accent6">
                    <a:lumMod val="75000"/>
                  </a:schemeClr>
                </a:solidFill>
              </a:rPr>
              <a:t>, L, L’)</a:t>
            </a:r>
            <a:endParaRPr lang="zh-TW" altLang="en-US" sz="1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1148670" y="6310500"/>
            <a:ext cx="1783117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accent4">
                    <a:lumMod val="75000"/>
                  </a:schemeClr>
                </a:solidFill>
              </a:rPr>
              <a:t>Session Key Exchange</a:t>
            </a:r>
          </a:p>
          <a:p>
            <a:pPr algn="ctr"/>
            <a:r>
              <a:rPr lang="en-US" altLang="zh-TW" sz="1000" b="1" dirty="0" smtClean="0">
                <a:solidFill>
                  <a:schemeClr val="accent4">
                    <a:lumMod val="75000"/>
                  </a:schemeClr>
                </a:solidFill>
              </a:rPr>
              <a:t>(</a:t>
            </a:r>
            <a:r>
              <a:rPr lang="en-US" altLang="zh-TW" sz="1000" b="1" dirty="0" err="1" smtClean="0">
                <a:solidFill>
                  <a:schemeClr val="accent4">
                    <a:lumMod val="75000"/>
                  </a:schemeClr>
                </a:solidFill>
              </a:rPr>
              <a:t>k</a:t>
            </a:r>
            <a:r>
              <a:rPr lang="en-US" altLang="zh-TW" sz="1000" b="1" baseline="-25000" dirty="0" err="1" smtClean="0">
                <a:solidFill>
                  <a:schemeClr val="accent4">
                    <a:lumMod val="75000"/>
                  </a:schemeClr>
                </a:solidFill>
              </a:rPr>
              <a:t>s</a:t>
            </a:r>
            <a:r>
              <a:rPr lang="en-US" altLang="zh-TW" sz="1000" b="1" dirty="0" smtClean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4">
                    <a:lumMod val="75000"/>
                  </a:schemeClr>
                </a:solidFill>
              </a:rPr>
              <a:t>r</a:t>
            </a:r>
            <a:r>
              <a:rPr lang="en-US" altLang="zh-TW" sz="1000" b="1" baseline="-25000" dirty="0" err="1" smtClean="0">
                <a:solidFill>
                  <a:schemeClr val="accent4">
                    <a:lumMod val="75000"/>
                  </a:schemeClr>
                </a:solidFill>
              </a:rPr>
              <a:t>iv</a:t>
            </a:r>
            <a:r>
              <a:rPr lang="en-US" altLang="zh-TW" sz="1000" b="1" dirty="0" smtClean="0">
                <a:solidFill>
                  <a:schemeClr val="accent4">
                    <a:lumMod val="75000"/>
                  </a:schemeClr>
                </a:solidFill>
              </a:rPr>
              <a:t>, dkey</a:t>
            </a:r>
            <a:r>
              <a:rPr lang="en-US" altLang="zh-TW" sz="1000" b="1" baseline="-25000" dirty="0" smtClean="0">
                <a:solidFill>
                  <a:schemeClr val="accent4">
                    <a:lumMod val="75000"/>
                  </a:schemeClr>
                </a:solidFill>
              </a:rPr>
              <a:t>2</a:t>
            </a:r>
            <a:r>
              <a:rPr lang="en-US" altLang="zh-TW" sz="1000" b="1" dirty="0" smtClean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4">
                    <a:lumMod val="75000"/>
                  </a:schemeClr>
                </a:solidFill>
              </a:rPr>
              <a:t>E</a:t>
            </a:r>
            <a:r>
              <a:rPr lang="en-US" altLang="zh-TW" sz="1000" b="1" baseline="-25000" dirty="0" err="1" smtClean="0">
                <a:solidFill>
                  <a:schemeClr val="accent4">
                    <a:lumMod val="75000"/>
                  </a:schemeClr>
                </a:solidFill>
              </a:rPr>
              <a:t>dkey</a:t>
            </a:r>
            <a:r>
              <a:rPr lang="en-US" altLang="zh-TW" sz="1000" b="1" dirty="0" smtClean="0">
                <a:solidFill>
                  <a:schemeClr val="accent4">
                    <a:lumMod val="75000"/>
                  </a:schemeClr>
                </a:solidFill>
              </a:rPr>
              <a:t>)</a:t>
            </a:r>
            <a:endParaRPr lang="zh-TW" altLang="en-US" sz="1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6045933" y="2112144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/>
              <a:t>Send EDID 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2024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2920005" y="6194142"/>
            <a:ext cx="6285316" cy="5381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2920005" y="5208351"/>
            <a:ext cx="6285316" cy="9885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2920005" y="4594399"/>
            <a:ext cx="6285316" cy="6177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2920005" y="1906875"/>
            <a:ext cx="6285316" cy="26913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文字方塊 52"/>
          <p:cNvSpPr txBox="1"/>
          <p:nvPr/>
        </p:nvSpPr>
        <p:spPr>
          <a:xfrm>
            <a:off x="267868" y="3404352"/>
            <a:ext cx="26440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 smtClean="0">
                <a:solidFill>
                  <a:schemeClr val="accent1">
                    <a:lumMod val="75000"/>
                  </a:schemeClr>
                </a:solidFill>
              </a:rPr>
              <a:t>Authentication and Key Exchange</a:t>
            </a:r>
          </a:p>
          <a:p>
            <a:pPr algn="ctr"/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en-US" altLang="zh-TW" sz="1000" b="1" baseline="-25000" dirty="0" err="1" smtClean="0">
                <a:solidFill>
                  <a:schemeClr val="accent1">
                    <a:lumMod val="75000"/>
                  </a:schemeClr>
                </a:solidFill>
              </a:rPr>
              <a:t>tx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receiver ID,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RxCaps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TxCaps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Kpub</a:t>
            </a:r>
            <a:r>
              <a:rPr lang="en-US" altLang="zh-TW" sz="1000" b="1" baseline="-25000" dirty="0" err="1" smtClean="0">
                <a:solidFill>
                  <a:schemeClr val="accent1">
                    <a:lumMod val="75000"/>
                  </a:schemeClr>
                </a:solidFill>
              </a:rPr>
              <a:t>rx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k</a:t>
            </a:r>
            <a:r>
              <a:rPr lang="en-US" altLang="zh-TW" sz="1000" b="1" baseline="-25000" dirty="0" smtClean="0">
                <a:solidFill>
                  <a:schemeClr val="accent1">
                    <a:lumMod val="75000"/>
                  </a:schemeClr>
                </a:solidFill>
              </a:rPr>
              <a:t>m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en-US" altLang="zh-TW" sz="1000" b="1" baseline="-25000" dirty="0" err="1" smtClean="0">
                <a:solidFill>
                  <a:schemeClr val="accent1">
                    <a:lumMod val="75000"/>
                  </a:schemeClr>
                </a:solidFill>
              </a:rPr>
              <a:t>kpub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en-US" altLang="zh-TW" sz="1000" b="1" baseline="-25000" dirty="0" err="1" smtClean="0">
                <a:solidFill>
                  <a:schemeClr val="accent1">
                    <a:lumMod val="75000"/>
                  </a:schemeClr>
                </a:solidFill>
              </a:rPr>
              <a:t>rx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dkey</a:t>
            </a:r>
            <a:r>
              <a:rPr lang="en-US" altLang="zh-TW" sz="1000" b="1" baseline="-25000" dirty="0" smtClean="0">
                <a:solidFill>
                  <a:schemeClr val="accent1">
                    <a:lumMod val="75000"/>
                  </a:schemeClr>
                </a:solidFill>
              </a:rPr>
              <a:t>0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dkey</a:t>
            </a:r>
            <a:r>
              <a:rPr lang="en-US" altLang="zh-TW" sz="1000" b="1" baseline="-25000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1">
                    <a:lumMod val="75000"/>
                  </a:schemeClr>
                </a:solidFill>
              </a:rPr>
              <a:t>k</a:t>
            </a:r>
            <a:r>
              <a:rPr lang="en-US" altLang="zh-TW" sz="1000" b="1" baseline="-25000" dirty="0" err="1" smtClean="0">
                <a:solidFill>
                  <a:schemeClr val="accent1">
                    <a:lumMod val="75000"/>
                  </a:schemeClr>
                </a:solidFill>
              </a:rPr>
              <a:t>d</a:t>
            </a:r>
            <a:r>
              <a:rPr lang="en-US" altLang="zh-TW" sz="1000" b="1" dirty="0" smtClean="0">
                <a:solidFill>
                  <a:schemeClr val="accent1">
                    <a:lumMod val="75000"/>
                  </a:schemeClr>
                </a:solidFill>
              </a:rPr>
              <a:t>, H, H’)</a:t>
            </a:r>
            <a:endParaRPr lang="zh-TW" altLang="en-US" sz="1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2219492" y="4758909"/>
            <a:ext cx="700513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accent2">
                    <a:lumMod val="75000"/>
                  </a:schemeClr>
                </a:solidFill>
              </a:rPr>
              <a:t>Pairing</a:t>
            </a:r>
          </a:p>
          <a:p>
            <a:pPr algn="ctr"/>
            <a:r>
              <a:rPr lang="en-US" altLang="zh-TW" sz="1000" b="1" dirty="0" smtClean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altLang="zh-TW" sz="1000" b="1" dirty="0" err="1" smtClean="0">
                <a:solidFill>
                  <a:schemeClr val="accent2">
                    <a:lumMod val="75000"/>
                  </a:schemeClr>
                </a:solidFill>
              </a:rPr>
              <a:t>E</a:t>
            </a:r>
            <a:r>
              <a:rPr lang="en-US" altLang="zh-TW" sz="1000" b="1" baseline="-25000" dirty="0" err="1" smtClean="0">
                <a:solidFill>
                  <a:schemeClr val="accent2">
                    <a:lumMod val="75000"/>
                  </a:schemeClr>
                </a:solidFill>
              </a:rPr>
              <a:t>kh</a:t>
            </a:r>
            <a:r>
              <a:rPr lang="en-US" altLang="zh-TW" sz="1000" b="1" dirty="0" smtClean="0">
                <a:solidFill>
                  <a:schemeClr val="accent2">
                    <a:lumMod val="75000"/>
                  </a:schemeClr>
                </a:solidFill>
              </a:rPr>
              <a:t>, m)</a:t>
            </a:r>
            <a:endParaRPr lang="zh-TW" altLang="en-US" sz="1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1685020" y="5557364"/>
            <a:ext cx="1238416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accent6">
                    <a:lumMod val="75000"/>
                  </a:schemeClr>
                </a:solidFill>
              </a:rPr>
              <a:t>Locality Check</a:t>
            </a:r>
          </a:p>
          <a:p>
            <a:pPr algn="ctr"/>
            <a:r>
              <a:rPr lang="en-US" altLang="zh-TW" sz="1000" b="1" dirty="0" smtClean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altLang="zh-TW" sz="1000" b="1" dirty="0" err="1" smtClean="0">
                <a:solidFill>
                  <a:schemeClr val="accent6">
                    <a:lumMod val="75000"/>
                  </a:schemeClr>
                </a:solidFill>
              </a:rPr>
              <a:t>r</a:t>
            </a:r>
            <a:r>
              <a:rPr lang="en-US" altLang="zh-TW" sz="1000" b="1" baseline="-25000" dirty="0" err="1" smtClean="0">
                <a:solidFill>
                  <a:schemeClr val="accent6">
                    <a:lumMod val="75000"/>
                  </a:schemeClr>
                </a:solidFill>
              </a:rPr>
              <a:t>n</a:t>
            </a:r>
            <a:r>
              <a:rPr lang="en-US" altLang="zh-TW" sz="1000" b="1" dirty="0" smtClean="0">
                <a:solidFill>
                  <a:schemeClr val="accent6">
                    <a:lumMod val="75000"/>
                  </a:schemeClr>
                </a:solidFill>
              </a:rPr>
              <a:t>, L, L’)</a:t>
            </a:r>
            <a:endParaRPr lang="zh-TW" altLang="en-US" sz="1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1148670" y="6310500"/>
            <a:ext cx="1783117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accent4">
                    <a:lumMod val="75000"/>
                  </a:schemeClr>
                </a:solidFill>
              </a:rPr>
              <a:t>Session Key Exchange</a:t>
            </a:r>
          </a:p>
          <a:p>
            <a:pPr algn="ctr"/>
            <a:r>
              <a:rPr lang="en-US" altLang="zh-TW" sz="1000" b="1" dirty="0" smtClean="0">
                <a:solidFill>
                  <a:schemeClr val="accent4">
                    <a:lumMod val="75000"/>
                  </a:schemeClr>
                </a:solidFill>
              </a:rPr>
              <a:t>(</a:t>
            </a:r>
            <a:r>
              <a:rPr lang="en-US" altLang="zh-TW" sz="1000" b="1" dirty="0" err="1" smtClean="0">
                <a:solidFill>
                  <a:schemeClr val="accent4">
                    <a:lumMod val="75000"/>
                  </a:schemeClr>
                </a:solidFill>
              </a:rPr>
              <a:t>k</a:t>
            </a:r>
            <a:r>
              <a:rPr lang="en-US" altLang="zh-TW" sz="1000" b="1" baseline="-25000" dirty="0" err="1" smtClean="0">
                <a:solidFill>
                  <a:schemeClr val="accent4">
                    <a:lumMod val="75000"/>
                  </a:schemeClr>
                </a:solidFill>
              </a:rPr>
              <a:t>s</a:t>
            </a:r>
            <a:r>
              <a:rPr lang="en-US" altLang="zh-TW" sz="1000" b="1" dirty="0" smtClean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4">
                    <a:lumMod val="75000"/>
                  </a:schemeClr>
                </a:solidFill>
              </a:rPr>
              <a:t>r</a:t>
            </a:r>
            <a:r>
              <a:rPr lang="en-US" altLang="zh-TW" sz="1000" b="1" baseline="-25000" dirty="0" err="1" smtClean="0">
                <a:solidFill>
                  <a:schemeClr val="accent4">
                    <a:lumMod val="75000"/>
                  </a:schemeClr>
                </a:solidFill>
              </a:rPr>
              <a:t>iv</a:t>
            </a:r>
            <a:r>
              <a:rPr lang="en-US" altLang="zh-TW" sz="1000" b="1" dirty="0" smtClean="0">
                <a:solidFill>
                  <a:schemeClr val="accent4">
                    <a:lumMod val="75000"/>
                  </a:schemeClr>
                </a:solidFill>
              </a:rPr>
              <a:t>, dkey</a:t>
            </a:r>
            <a:r>
              <a:rPr lang="en-US" altLang="zh-TW" sz="1000" b="1" baseline="-25000" dirty="0" smtClean="0">
                <a:solidFill>
                  <a:schemeClr val="accent4">
                    <a:lumMod val="75000"/>
                  </a:schemeClr>
                </a:solidFill>
              </a:rPr>
              <a:t>2</a:t>
            </a:r>
            <a:r>
              <a:rPr lang="en-US" altLang="zh-TW" sz="1000" b="1" dirty="0" smtClean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US" altLang="zh-TW" sz="1000" b="1" dirty="0" err="1" smtClean="0">
                <a:solidFill>
                  <a:schemeClr val="accent4">
                    <a:lumMod val="75000"/>
                  </a:schemeClr>
                </a:solidFill>
              </a:rPr>
              <a:t>E</a:t>
            </a:r>
            <a:r>
              <a:rPr lang="en-US" altLang="zh-TW" sz="1000" b="1" baseline="-25000" dirty="0" err="1" smtClean="0">
                <a:solidFill>
                  <a:schemeClr val="accent4">
                    <a:lumMod val="75000"/>
                  </a:schemeClr>
                </a:solidFill>
              </a:rPr>
              <a:t>dkey</a:t>
            </a:r>
            <a:r>
              <a:rPr lang="en-US" altLang="zh-TW" sz="1000" b="1" dirty="0" smtClean="0">
                <a:solidFill>
                  <a:schemeClr val="accent4">
                    <a:lumMod val="75000"/>
                  </a:schemeClr>
                </a:solidFill>
              </a:rPr>
              <a:t>)</a:t>
            </a:r>
            <a:endParaRPr lang="zh-TW" altLang="en-US" sz="1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FRL Channel – </a:t>
            </a:r>
            <a:r>
              <a:rPr lang="en-US" altLang="zh-TW" sz="4000" dirty="0" smtClean="0"/>
              <a:t>HDCP 2.x Authentication Protocol</a:t>
            </a:r>
            <a:endParaRPr lang="zh-TW" altLang="en-US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29</a:t>
            </a:fld>
            <a:endParaRPr lang="zh-TW" altLang="en-US"/>
          </a:p>
        </p:txBody>
      </p:sp>
      <p:grpSp>
        <p:nvGrpSpPr>
          <p:cNvPr id="203" name="群組 202"/>
          <p:cNvGrpSpPr/>
          <p:nvPr/>
        </p:nvGrpSpPr>
        <p:grpSpPr>
          <a:xfrm>
            <a:off x="2954523" y="1274874"/>
            <a:ext cx="6282953" cy="5497291"/>
            <a:chOff x="2822254" y="1272453"/>
            <a:chExt cx="6282953" cy="5497291"/>
          </a:xfrm>
        </p:grpSpPr>
        <p:cxnSp>
          <p:nvCxnSpPr>
            <p:cNvPr id="10" name="直線接點 9"/>
            <p:cNvCxnSpPr/>
            <p:nvPr/>
          </p:nvCxnSpPr>
          <p:spPr>
            <a:xfrm>
              <a:off x="4559301" y="1608667"/>
              <a:ext cx="0" cy="5080156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>
            <a:xfrm>
              <a:off x="7387174" y="1608667"/>
              <a:ext cx="0" cy="5080156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文字方塊 15"/>
            <p:cNvSpPr txBox="1"/>
            <p:nvPr/>
          </p:nvSpPr>
          <p:spPr>
            <a:xfrm>
              <a:off x="3820188" y="1272453"/>
              <a:ext cx="16577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>
                  <a:solidFill>
                    <a:schemeClr val="accent3"/>
                  </a:solidFill>
                </a:rPr>
                <a:t>&lt;HDCP Transmitter&gt;</a:t>
              </a:r>
              <a:endParaRPr lang="zh-TW" altLang="en-US" sz="1400" dirty="0">
                <a:solidFill>
                  <a:schemeClr val="accent3"/>
                </a:solidFill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6757065" y="1272453"/>
              <a:ext cx="14397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>
                  <a:solidFill>
                    <a:schemeClr val="accent3"/>
                  </a:solidFill>
                </a:rPr>
                <a:t>&lt;HDCP Receiver&gt;</a:t>
              </a:r>
              <a:endParaRPr lang="zh-TW" altLang="en-US" sz="1400" dirty="0">
                <a:solidFill>
                  <a:schemeClr val="accent3"/>
                </a:solidFill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5457902" y="1525294"/>
              <a:ext cx="12053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/>
                <a:t>&lt;Transaction&gt;</a:t>
              </a:r>
              <a:endParaRPr lang="zh-TW" altLang="en-US" sz="1400" dirty="0"/>
            </a:p>
          </p:txBody>
        </p:sp>
        <p:cxnSp>
          <p:nvCxnSpPr>
            <p:cNvPr id="20" name="直線單箭頭接點 19"/>
            <p:cNvCxnSpPr/>
            <p:nvPr/>
          </p:nvCxnSpPr>
          <p:spPr>
            <a:xfrm flipH="1">
              <a:off x="4554490" y="2075704"/>
              <a:ext cx="28326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線單箭頭接點 20"/>
            <p:cNvCxnSpPr/>
            <p:nvPr/>
          </p:nvCxnSpPr>
          <p:spPr>
            <a:xfrm flipH="1">
              <a:off x="4554491" y="2380503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/>
            <p:nvPr/>
          </p:nvCxnSpPr>
          <p:spPr>
            <a:xfrm>
              <a:off x="4554490" y="2699326"/>
              <a:ext cx="28326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線單箭頭接點 22"/>
            <p:cNvCxnSpPr/>
            <p:nvPr/>
          </p:nvCxnSpPr>
          <p:spPr>
            <a:xfrm flipH="1">
              <a:off x="4554490" y="3070228"/>
              <a:ext cx="28326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/>
            <p:nvPr/>
          </p:nvCxnSpPr>
          <p:spPr>
            <a:xfrm>
              <a:off x="4554491" y="3620561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/>
            <p:nvPr/>
          </p:nvCxnSpPr>
          <p:spPr>
            <a:xfrm flipH="1">
              <a:off x="4554491" y="4188913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/>
            <p:nvPr/>
          </p:nvCxnSpPr>
          <p:spPr>
            <a:xfrm flipH="1">
              <a:off x="4554491" y="4831380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線單箭頭接點 26"/>
            <p:cNvCxnSpPr/>
            <p:nvPr/>
          </p:nvCxnSpPr>
          <p:spPr>
            <a:xfrm>
              <a:off x="4554491" y="5563190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單箭頭接點 27"/>
            <p:cNvCxnSpPr/>
            <p:nvPr/>
          </p:nvCxnSpPr>
          <p:spPr>
            <a:xfrm flipH="1">
              <a:off x="4554492" y="5983854"/>
              <a:ext cx="283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線單箭頭接點 28"/>
            <p:cNvCxnSpPr/>
            <p:nvPr/>
          </p:nvCxnSpPr>
          <p:spPr>
            <a:xfrm>
              <a:off x="4554493" y="6538912"/>
              <a:ext cx="28326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文字方塊 29"/>
            <p:cNvSpPr txBox="1"/>
            <p:nvPr/>
          </p:nvSpPr>
          <p:spPr>
            <a:xfrm>
              <a:off x="6056341" y="1837487"/>
              <a:ext cx="7168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Hot Plug</a:t>
              </a:r>
              <a:endParaRPr lang="zh-TW" altLang="en-US" sz="1200" dirty="0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4750261" y="2429918"/>
              <a:ext cx="26509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Initiate HDCP Authentication : </a:t>
              </a:r>
              <a:r>
                <a:rPr lang="en-US" altLang="zh-TW" sz="1200" dirty="0" err="1" smtClean="0"/>
                <a:t>AKE_Init</a:t>
              </a:r>
              <a:endParaRPr lang="zh-TW" altLang="en-US" sz="1200" dirty="0"/>
            </a:p>
          </p:txBody>
        </p:sp>
        <p:sp>
          <p:nvSpPr>
            <p:cNvPr id="173" name="文字方塊 172"/>
            <p:cNvSpPr txBox="1"/>
            <p:nvPr/>
          </p:nvSpPr>
          <p:spPr>
            <a:xfrm>
              <a:off x="5866336" y="2790234"/>
              <a:ext cx="15348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err="1" smtClean="0"/>
                <a:t>AKE_Send_Certificate</a:t>
              </a:r>
              <a:endParaRPr lang="zh-TW" altLang="en-US" sz="1200" dirty="0"/>
            </a:p>
          </p:txBody>
        </p:sp>
        <p:sp>
          <p:nvSpPr>
            <p:cNvPr id="174" name="文字方塊 173"/>
            <p:cNvSpPr txBox="1"/>
            <p:nvPr/>
          </p:nvSpPr>
          <p:spPr>
            <a:xfrm>
              <a:off x="4576867" y="3348545"/>
              <a:ext cx="23729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Write encrypted Km : AKE (No Km)</a:t>
              </a:r>
              <a:endParaRPr lang="zh-TW" altLang="en-US" sz="1200" dirty="0"/>
            </a:p>
          </p:txBody>
        </p:sp>
        <p:sp>
          <p:nvSpPr>
            <p:cNvPr id="175" name="文字方塊 174"/>
            <p:cNvSpPr txBox="1"/>
            <p:nvPr/>
          </p:nvSpPr>
          <p:spPr>
            <a:xfrm>
              <a:off x="5377356" y="3906187"/>
              <a:ext cx="2023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Read H : </a:t>
              </a:r>
              <a:r>
                <a:rPr lang="en-US" altLang="zh-TW" sz="1200" dirty="0" err="1" smtClean="0"/>
                <a:t>AKE_Send_H_Prime</a:t>
              </a:r>
              <a:endParaRPr lang="zh-TW" altLang="en-US" sz="1200" dirty="0"/>
            </a:p>
          </p:txBody>
        </p:sp>
        <p:sp>
          <p:nvSpPr>
            <p:cNvPr id="176" name="文字方塊 175"/>
            <p:cNvSpPr txBox="1"/>
            <p:nvPr/>
          </p:nvSpPr>
          <p:spPr>
            <a:xfrm>
              <a:off x="5078621" y="4563760"/>
              <a:ext cx="23225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Read </a:t>
              </a:r>
              <a:r>
                <a:rPr lang="en-US" altLang="zh-TW" sz="1200" dirty="0" err="1" smtClean="0"/>
                <a:t>Ekh</a:t>
              </a:r>
              <a:r>
                <a:rPr lang="en-US" altLang="zh-TW" sz="1200" dirty="0" smtClean="0"/>
                <a:t> : </a:t>
              </a:r>
              <a:r>
                <a:rPr lang="en-US" altLang="zh-TW" sz="1200" dirty="0" err="1" smtClean="0"/>
                <a:t>AKE_Send_Pairing_Info</a:t>
              </a:r>
              <a:endParaRPr lang="zh-TW" altLang="en-US" sz="1200" dirty="0"/>
            </a:p>
          </p:txBody>
        </p:sp>
        <p:sp>
          <p:nvSpPr>
            <p:cNvPr id="177" name="文字方塊 176"/>
            <p:cNvSpPr txBox="1"/>
            <p:nvPr/>
          </p:nvSpPr>
          <p:spPr>
            <a:xfrm>
              <a:off x="4554490" y="5291351"/>
              <a:ext cx="21182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Initiate Locality Check – </a:t>
              </a:r>
              <a:r>
                <a:rPr lang="en-US" altLang="zh-TW" sz="1200" dirty="0" err="1" smtClean="0"/>
                <a:t>LC_Init</a:t>
              </a:r>
              <a:endParaRPr lang="zh-TW" altLang="en-US" sz="1200" dirty="0"/>
            </a:p>
          </p:txBody>
        </p:sp>
        <p:sp>
          <p:nvSpPr>
            <p:cNvPr id="178" name="文字方塊 177"/>
            <p:cNvSpPr txBox="1"/>
            <p:nvPr/>
          </p:nvSpPr>
          <p:spPr>
            <a:xfrm>
              <a:off x="5127352" y="5697477"/>
              <a:ext cx="2273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Read L-prime : </a:t>
              </a:r>
              <a:r>
                <a:rPr lang="en-US" altLang="zh-TW" sz="1200" dirty="0" err="1" smtClean="0"/>
                <a:t>LC_Send_L_Prime</a:t>
              </a:r>
              <a:r>
                <a:rPr lang="en-US" altLang="zh-TW" sz="1200" dirty="0" smtClean="0"/>
                <a:t> </a:t>
              </a:r>
              <a:endParaRPr lang="zh-TW" altLang="en-US" sz="1200" dirty="0"/>
            </a:p>
          </p:txBody>
        </p:sp>
        <p:sp>
          <p:nvSpPr>
            <p:cNvPr id="179" name="文字方塊 178"/>
            <p:cNvSpPr txBox="1"/>
            <p:nvPr/>
          </p:nvSpPr>
          <p:spPr>
            <a:xfrm>
              <a:off x="4576867" y="6264526"/>
              <a:ext cx="10890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b="1" dirty="0" smtClean="0"/>
                <a:t>Send SKE : </a:t>
              </a:r>
              <a:r>
                <a:rPr lang="en-US" altLang="zh-TW" sz="1200" b="1" dirty="0" err="1" smtClean="0"/>
                <a:t>Eks</a:t>
              </a:r>
              <a:endParaRPr lang="zh-TW" altLang="en-US" sz="1200" b="1" dirty="0"/>
            </a:p>
          </p:txBody>
        </p:sp>
        <p:sp>
          <p:nvSpPr>
            <p:cNvPr id="180" name="文字方塊 179"/>
            <p:cNvSpPr txBox="1"/>
            <p:nvPr/>
          </p:nvSpPr>
          <p:spPr>
            <a:xfrm>
              <a:off x="2833732" y="2836400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Verify signature on certificate w/ </a:t>
              </a:r>
              <a:r>
                <a:rPr lang="en-US" altLang="zh-TW" sz="1200" dirty="0" err="1" smtClean="0"/>
                <a:t>Kpub-tx</a:t>
              </a:r>
              <a:endParaRPr lang="zh-TW" altLang="en-US" sz="1200" dirty="0"/>
            </a:p>
          </p:txBody>
        </p:sp>
        <p:sp>
          <p:nvSpPr>
            <p:cNvPr id="181" name="文字方塊 180"/>
            <p:cNvSpPr txBox="1"/>
            <p:nvPr/>
          </p:nvSpPr>
          <p:spPr>
            <a:xfrm>
              <a:off x="2822254" y="3389728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Generate master key Km; Encrypt w/ </a:t>
              </a:r>
              <a:r>
                <a:rPr lang="en-US" altLang="zh-TW" sz="1200" dirty="0" err="1" smtClean="0"/>
                <a:t>Kpub-rx</a:t>
              </a:r>
              <a:endParaRPr lang="zh-TW" altLang="en-US" sz="1200" dirty="0"/>
            </a:p>
          </p:txBody>
        </p:sp>
        <p:sp>
          <p:nvSpPr>
            <p:cNvPr id="182" name="文字方塊 181"/>
            <p:cNvSpPr txBox="1"/>
            <p:nvPr/>
          </p:nvSpPr>
          <p:spPr>
            <a:xfrm>
              <a:off x="7378658" y="3574599"/>
              <a:ext cx="17025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/>
                <a:t>Decrypt Km w/ </a:t>
              </a:r>
              <a:r>
                <a:rPr lang="en-US" altLang="zh-TW" sz="1200" dirty="0" err="1" smtClean="0"/>
                <a:t>Kpriv</a:t>
              </a:r>
              <a:r>
                <a:rPr lang="en-US" altLang="zh-TW" sz="1200" dirty="0" smtClean="0"/>
                <a:t> Compute H-prime w/ </a:t>
              </a:r>
              <a:r>
                <a:rPr lang="en-US" altLang="zh-TW" sz="1200" dirty="0" err="1" smtClean="0"/>
                <a:t>RxCaps</a:t>
              </a:r>
              <a:r>
                <a:rPr lang="en-US" altLang="zh-TW" sz="1200" dirty="0" smtClean="0"/>
                <a:t> and </a:t>
              </a:r>
              <a:r>
                <a:rPr lang="en-US" altLang="zh-TW" sz="1200" dirty="0" err="1" smtClean="0"/>
                <a:t>TxCaps</a:t>
              </a:r>
              <a:endParaRPr lang="zh-TW" altLang="en-US" sz="1200" dirty="0"/>
            </a:p>
          </p:txBody>
        </p:sp>
        <p:sp>
          <p:nvSpPr>
            <p:cNvPr id="183" name="文字方塊 182"/>
            <p:cNvSpPr txBox="1"/>
            <p:nvPr/>
          </p:nvSpPr>
          <p:spPr>
            <a:xfrm>
              <a:off x="2842768" y="3843239"/>
              <a:ext cx="17025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Verify integrity of SRM Revocation check compute H-</a:t>
              </a:r>
              <a:r>
                <a:rPr lang="en-US" altLang="zh-TW" sz="1200" dirty="0" err="1" smtClean="0"/>
                <a:t>tx</a:t>
              </a:r>
              <a:r>
                <a:rPr lang="en-US" altLang="zh-TW" sz="1200" dirty="0" smtClean="0"/>
                <a:t> and verify H-</a:t>
              </a:r>
              <a:r>
                <a:rPr lang="en-US" altLang="zh-TW" sz="1200" dirty="0" err="1" smtClean="0"/>
                <a:t>tx</a:t>
              </a:r>
              <a:r>
                <a:rPr lang="en-US" altLang="zh-TW" sz="1200" dirty="0" smtClean="0"/>
                <a:t> w/ H-</a:t>
              </a:r>
              <a:r>
                <a:rPr lang="en-US" altLang="zh-TW" sz="1200" dirty="0" err="1" smtClean="0"/>
                <a:t>rx</a:t>
              </a:r>
              <a:endParaRPr lang="zh-TW" altLang="en-US" sz="1200" dirty="0"/>
            </a:p>
          </p:txBody>
        </p:sp>
        <p:sp>
          <p:nvSpPr>
            <p:cNvPr id="184" name="文字方塊 183"/>
            <p:cNvSpPr txBox="1"/>
            <p:nvPr/>
          </p:nvSpPr>
          <p:spPr>
            <a:xfrm>
              <a:off x="7402679" y="4595776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/>
                <a:t>Compute </a:t>
              </a:r>
              <a:r>
                <a:rPr lang="en-US" altLang="zh-TW" sz="1200" dirty="0" err="1" smtClean="0"/>
                <a:t>Ekh</a:t>
              </a:r>
              <a:r>
                <a:rPr lang="en-US" altLang="zh-TW" sz="1200" dirty="0" smtClean="0"/>
                <a:t> using master key Km</a:t>
              </a:r>
              <a:endParaRPr lang="zh-TW" altLang="en-US" sz="1200" dirty="0"/>
            </a:p>
          </p:txBody>
        </p:sp>
        <p:sp>
          <p:nvSpPr>
            <p:cNvPr id="185" name="文字方塊 184"/>
            <p:cNvSpPr txBox="1"/>
            <p:nvPr/>
          </p:nvSpPr>
          <p:spPr>
            <a:xfrm>
              <a:off x="2840442" y="4791970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Store m, Km and </a:t>
              </a:r>
              <a:r>
                <a:rPr lang="en-US" altLang="zh-TW" sz="1200" dirty="0" err="1" smtClean="0"/>
                <a:t>Ekh</a:t>
              </a:r>
              <a:r>
                <a:rPr lang="en-US" altLang="zh-TW" sz="1200" dirty="0" smtClean="0"/>
                <a:t> w/ Receiver ID</a:t>
              </a:r>
              <a:endParaRPr lang="zh-TW" altLang="en-US" sz="1200" dirty="0"/>
            </a:p>
          </p:txBody>
        </p:sp>
        <p:sp>
          <p:nvSpPr>
            <p:cNvPr id="186" name="文字方塊 185"/>
            <p:cNvSpPr txBox="1"/>
            <p:nvPr/>
          </p:nvSpPr>
          <p:spPr>
            <a:xfrm>
              <a:off x="2847704" y="5332357"/>
              <a:ext cx="17025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Set watchdog timer</a:t>
              </a:r>
              <a:endParaRPr lang="zh-TW" altLang="en-US" sz="1200" dirty="0"/>
            </a:p>
          </p:txBody>
        </p:sp>
        <p:sp>
          <p:nvSpPr>
            <p:cNvPr id="187" name="文字方塊 186"/>
            <p:cNvSpPr txBox="1"/>
            <p:nvPr/>
          </p:nvSpPr>
          <p:spPr>
            <a:xfrm>
              <a:off x="2839514" y="5758631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dirty="0" smtClean="0"/>
                <a:t>Compute L compare with L-prime</a:t>
              </a:r>
              <a:endParaRPr lang="zh-TW" altLang="en-US" sz="1200" dirty="0"/>
            </a:p>
          </p:txBody>
        </p:sp>
        <p:sp>
          <p:nvSpPr>
            <p:cNvPr id="188" name="文字方塊 187"/>
            <p:cNvSpPr txBox="1"/>
            <p:nvPr/>
          </p:nvSpPr>
          <p:spPr>
            <a:xfrm>
              <a:off x="2840442" y="6308079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200" b="1" dirty="0" smtClean="0"/>
                <a:t>Generate session key Ks Compute </a:t>
              </a:r>
              <a:r>
                <a:rPr lang="en-US" altLang="zh-TW" sz="1200" b="1" dirty="0" err="1" smtClean="0"/>
                <a:t>Edkey</a:t>
              </a:r>
              <a:endParaRPr lang="zh-TW" altLang="en-US" sz="1200" b="1" dirty="0"/>
            </a:p>
          </p:txBody>
        </p:sp>
        <p:sp>
          <p:nvSpPr>
            <p:cNvPr id="189" name="文字方塊 188"/>
            <p:cNvSpPr txBox="1"/>
            <p:nvPr/>
          </p:nvSpPr>
          <p:spPr>
            <a:xfrm>
              <a:off x="7387173" y="6308079"/>
              <a:ext cx="170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 smtClean="0"/>
                <a:t>Decrypt session key verify Ks w/ </a:t>
              </a:r>
              <a:r>
                <a:rPr lang="en-US" altLang="zh-TW" sz="1200" b="1" dirty="0" err="1" smtClean="0"/>
                <a:t>Edkey</a:t>
              </a:r>
              <a:endParaRPr lang="zh-TW" altLang="en-US" sz="1200" b="1" dirty="0"/>
            </a:p>
          </p:txBody>
        </p:sp>
        <p:cxnSp>
          <p:nvCxnSpPr>
            <p:cNvPr id="191" name="直線單箭頭接點 190"/>
            <p:cNvCxnSpPr/>
            <p:nvPr/>
          </p:nvCxnSpPr>
          <p:spPr>
            <a:xfrm>
              <a:off x="4814840" y="5563190"/>
              <a:ext cx="0" cy="420664"/>
            </a:xfrm>
            <a:prstGeom prst="straightConnector1">
              <a:avLst/>
            </a:prstGeom>
            <a:ln>
              <a:prstDash val="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3" name="矩形 192"/>
            <p:cNvSpPr/>
            <p:nvPr/>
          </p:nvSpPr>
          <p:spPr>
            <a:xfrm>
              <a:off x="4744292" y="5727478"/>
              <a:ext cx="142778" cy="788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94" name="直線單箭頭接點 193"/>
            <p:cNvCxnSpPr/>
            <p:nvPr/>
          </p:nvCxnSpPr>
          <p:spPr>
            <a:xfrm>
              <a:off x="4829818" y="3620561"/>
              <a:ext cx="0" cy="568084"/>
            </a:xfrm>
            <a:prstGeom prst="straightConnector1">
              <a:avLst/>
            </a:prstGeom>
            <a:ln>
              <a:prstDash val="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7" name="矩形 196"/>
            <p:cNvSpPr/>
            <p:nvPr/>
          </p:nvSpPr>
          <p:spPr>
            <a:xfrm>
              <a:off x="4744292" y="3841329"/>
              <a:ext cx="178223" cy="1052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98" name="直線單箭頭接點 197"/>
            <p:cNvCxnSpPr/>
            <p:nvPr/>
          </p:nvCxnSpPr>
          <p:spPr>
            <a:xfrm>
              <a:off x="4835542" y="2696714"/>
              <a:ext cx="0" cy="370518"/>
            </a:xfrm>
            <a:prstGeom prst="straightConnector1">
              <a:avLst/>
            </a:prstGeom>
            <a:ln>
              <a:prstDash val="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2" name="矩形 201"/>
            <p:cNvSpPr/>
            <p:nvPr/>
          </p:nvSpPr>
          <p:spPr>
            <a:xfrm>
              <a:off x="4783364" y="2826104"/>
              <a:ext cx="103706" cy="8949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9" name="文字方塊 198"/>
            <p:cNvSpPr txBox="1"/>
            <p:nvPr/>
          </p:nvSpPr>
          <p:spPr>
            <a:xfrm>
              <a:off x="4551727" y="2750893"/>
              <a:ext cx="62709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 smtClean="0"/>
                <a:t>&lt; 100ms</a:t>
              </a:r>
              <a:endParaRPr lang="zh-TW" altLang="en-US" sz="1000" dirty="0"/>
            </a:p>
          </p:txBody>
        </p:sp>
        <p:sp>
          <p:nvSpPr>
            <p:cNvPr id="195" name="文字方塊 194"/>
            <p:cNvSpPr txBox="1"/>
            <p:nvPr/>
          </p:nvSpPr>
          <p:spPr>
            <a:xfrm>
              <a:off x="4582343" y="3764255"/>
              <a:ext cx="5116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 smtClean="0"/>
                <a:t>&lt; 1sec</a:t>
              </a:r>
              <a:endParaRPr lang="zh-TW" altLang="en-US" sz="1000" dirty="0"/>
            </a:p>
          </p:txBody>
        </p:sp>
        <p:sp>
          <p:nvSpPr>
            <p:cNvPr id="192" name="文字方塊 191"/>
            <p:cNvSpPr txBox="1"/>
            <p:nvPr/>
          </p:nvSpPr>
          <p:spPr>
            <a:xfrm>
              <a:off x="4538892" y="5640449"/>
              <a:ext cx="5806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 smtClean="0"/>
                <a:t>&lt; 20ms</a:t>
              </a:r>
              <a:endParaRPr lang="zh-TW" altLang="en-US" sz="1000" dirty="0"/>
            </a:p>
          </p:txBody>
        </p:sp>
      </p:grpSp>
      <p:sp>
        <p:nvSpPr>
          <p:cNvPr id="57" name="文字方塊 56"/>
          <p:cNvSpPr txBox="1"/>
          <p:nvPr/>
        </p:nvSpPr>
        <p:spPr>
          <a:xfrm>
            <a:off x="9205321" y="1828415"/>
            <a:ext cx="29104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/>
              <a:t>Transmitter generate random session key K</a:t>
            </a:r>
            <a:r>
              <a:rPr lang="en-US" altLang="zh-TW" sz="1400" baseline="-25000" dirty="0" smtClean="0"/>
              <a:t>s</a:t>
            </a:r>
            <a:r>
              <a:rPr lang="en-US" altLang="zh-TW" sz="1400" dirty="0" smtClean="0"/>
              <a:t> which is AES-encrypted using master key K</a:t>
            </a:r>
            <a:r>
              <a:rPr lang="en-US" altLang="zh-TW" sz="1400" baseline="-25000" dirty="0" smtClean="0"/>
              <a:t>m</a:t>
            </a:r>
            <a:r>
              <a:rPr lang="en-US" altLang="zh-TW" sz="1400" dirty="0" smtClean="0"/>
              <a:t> and send session key K</a:t>
            </a:r>
            <a:r>
              <a:rPr lang="en-US" altLang="zh-TW" sz="1400" baseline="-25000" dirty="0" smtClean="0"/>
              <a:t>s</a:t>
            </a:r>
            <a:r>
              <a:rPr lang="en-US" altLang="zh-TW" sz="1400" dirty="0" smtClean="0"/>
              <a:t> to receiver with a pseudo random number </a:t>
            </a:r>
            <a:r>
              <a:rPr lang="en-US" altLang="zh-TW" sz="1400" dirty="0" err="1" smtClean="0"/>
              <a:t>r</a:t>
            </a:r>
            <a:r>
              <a:rPr lang="en-US" altLang="zh-TW" sz="1400" baseline="-25000" dirty="0" err="1" smtClean="0"/>
              <a:t>iv</a:t>
            </a:r>
            <a:r>
              <a:rPr lang="en-US" altLang="zh-TW" sz="1400" dirty="0" smtClean="0"/>
              <a:t> in </a:t>
            </a:r>
            <a:r>
              <a:rPr lang="en-US" altLang="zh-TW" sz="1400" dirty="0" err="1" smtClean="0"/>
              <a:t>SKE_Send_EKs</a:t>
            </a:r>
            <a:endParaRPr lang="en-US" altLang="zh-TW" sz="1400" dirty="0" smtClean="0"/>
          </a:p>
        </p:txBody>
      </p:sp>
      <p:pic>
        <p:nvPicPr>
          <p:cNvPr id="58" name="圖片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5030" y="3066428"/>
            <a:ext cx="2956970" cy="790101"/>
          </a:xfrm>
          <a:prstGeom prst="rect">
            <a:avLst/>
          </a:prstGeom>
        </p:spPr>
      </p:pic>
      <p:sp>
        <p:nvSpPr>
          <p:cNvPr id="59" name="文字方塊 58"/>
          <p:cNvSpPr txBox="1"/>
          <p:nvPr/>
        </p:nvSpPr>
        <p:spPr>
          <a:xfrm>
            <a:off x="6045933" y="2112144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/>
              <a:t>Send EDID 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8156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HDMI History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5" name="向右箭號 4"/>
          <p:cNvSpPr/>
          <p:nvPr/>
        </p:nvSpPr>
        <p:spPr>
          <a:xfrm>
            <a:off x="552450" y="1538289"/>
            <a:ext cx="11150600" cy="4797468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6552" l="298" r="9508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338874" y="1851497"/>
            <a:ext cx="2423549" cy="732113"/>
          </a:xfrm>
          <a:prstGeom prst="rect">
            <a:avLst/>
          </a:prstGeom>
        </p:spPr>
      </p:pic>
      <p:cxnSp>
        <p:nvCxnSpPr>
          <p:cNvPr id="7" name="直線接點 6"/>
          <p:cNvCxnSpPr/>
          <p:nvPr/>
        </p:nvCxnSpPr>
        <p:spPr>
          <a:xfrm>
            <a:off x="7446759" y="2256538"/>
            <a:ext cx="1676564" cy="0"/>
          </a:xfrm>
          <a:prstGeom prst="line">
            <a:avLst/>
          </a:prstGeom>
          <a:ln w="1809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 flipV="1">
            <a:off x="7116060" y="2215010"/>
            <a:ext cx="404529" cy="879810"/>
          </a:xfrm>
          <a:prstGeom prst="line">
            <a:avLst/>
          </a:prstGeom>
          <a:ln w="1809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5505635" y="3037909"/>
            <a:ext cx="1676564" cy="0"/>
          </a:xfrm>
          <a:prstGeom prst="line">
            <a:avLst/>
          </a:prstGeom>
          <a:ln w="1809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V="1">
            <a:off x="5174936" y="2996380"/>
            <a:ext cx="404529" cy="879810"/>
          </a:xfrm>
          <a:prstGeom prst="line">
            <a:avLst/>
          </a:prstGeom>
          <a:ln w="1809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2299607" y="3819279"/>
            <a:ext cx="2949159" cy="0"/>
          </a:xfrm>
          <a:prstGeom prst="line">
            <a:avLst/>
          </a:prstGeom>
          <a:ln w="1809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1993278" y="3777751"/>
            <a:ext cx="404528" cy="879810"/>
          </a:xfrm>
          <a:prstGeom prst="line">
            <a:avLst/>
          </a:prstGeom>
          <a:ln w="1809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552450" y="4600651"/>
            <a:ext cx="1522351" cy="0"/>
          </a:xfrm>
          <a:prstGeom prst="line">
            <a:avLst/>
          </a:prstGeom>
          <a:ln w="1809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橢圓 13"/>
          <p:cNvSpPr/>
          <p:nvPr/>
        </p:nvSpPr>
        <p:spPr>
          <a:xfrm>
            <a:off x="1129991" y="4457013"/>
            <a:ext cx="262274" cy="2672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15" name="橢圓 14"/>
          <p:cNvSpPr/>
          <p:nvPr/>
        </p:nvSpPr>
        <p:spPr>
          <a:xfrm>
            <a:off x="4247050" y="3685639"/>
            <a:ext cx="262274" cy="2672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16" name="橢圓 15"/>
          <p:cNvSpPr/>
          <p:nvPr/>
        </p:nvSpPr>
        <p:spPr>
          <a:xfrm>
            <a:off x="6245083" y="2904269"/>
            <a:ext cx="262274" cy="2672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17" name="橢圓 16"/>
          <p:cNvSpPr/>
          <p:nvPr/>
        </p:nvSpPr>
        <p:spPr>
          <a:xfrm>
            <a:off x="8153905" y="2120083"/>
            <a:ext cx="262274" cy="2672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18" name="橢圓 17"/>
          <p:cNvSpPr/>
          <p:nvPr/>
        </p:nvSpPr>
        <p:spPr>
          <a:xfrm>
            <a:off x="2975953" y="3685639"/>
            <a:ext cx="262274" cy="2672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19" name="文字方塊 18"/>
          <p:cNvSpPr txBox="1"/>
          <p:nvPr/>
        </p:nvSpPr>
        <p:spPr>
          <a:xfrm>
            <a:off x="1022921" y="395291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1.0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2887095" y="324940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1.3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4139980" y="323911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1.4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6142556" y="247024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2.0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8046835" y="164658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2.1</a:t>
            </a:r>
            <a:endParaRPr lang="zh-TW" altLang="en-US" dirty="0"/>
          </a:p>
        </p:txBody>
      </p:sp>
      <p:sp>
        <p:nvSpPr>
          <p:cNvPr id="24" name="圓角矩形 23"/>
          <p:cNvSpPr/>
          <p:nvPr/>
        </p:nvSpPr>
        <p:spPr>
          <a:xfrm>
            <a:off x="731355" y="4942114"/>
            <a:ext cx="1059543" cy="162696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4.5Gbps</a:t>
            </a:r>
          </a:p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1080i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5" name="圓角矩形 24"/>
          <p:cNvSpPr/>
          <p:nvPr/>
        </p:nvSpPr>
        <p:spPr>
          <a:xfrm>
            <a:off x="2577317" y="4942113"/>
            <a:ext cx="1059543" cy="162696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10Gbps</a:t>
            </a:r>
          </a:p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Deep</a:t>
            </a:r>
          </a:p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Color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6" name="圓角矩形 25"/>
          <p:cNvSpPr/>
          <p:nvPr/>
        </p:nvSpPr>
        <p:spPr>
          <a:xfrm>
            <a:off x="3848414" y="4946994"/>
            <a:ext cx="1059543" cy="162696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10Gbps</a:t>
            </a:r>
          </a:p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3D</a:t>
            </a:r>
          </a:p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4K30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7" name="圓角矩形 26"/>
          <p:cNvSpPr/>
          <p:nvPr/>
        </p:nvSpPr>
        <p:spPr>
          <a:xfrm>
            <a:off x="5842372" y="4942113"/>
            <a:ext cx="1059543" cy="162696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18Gbps</a:t>
            </a:r>
          </a:p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4K60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8" name="圓角矩形 27"/>
          <p:cNvSpPr/>
          <p:nvPr/>
        </p:nvSpPr>
        <p:spPr>
          <a:xfrm>
            <a:off x="7462655" y="4950355"/>
            <a:ext cx="1644772" cy="162602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4</a:t>
            </a:r>
            <a:r>
              <a:rPr lang="en-US" altLang="zh-TW" dirty="0" smtClean="0">
                <a:solidFill>
                  <a:schemeClr val="tx1"/>
                </a:solidFill>
              </a:rPr>
              <a:t>8Gbps</a:t>
            </a:r>
          </a:p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10K</a:t>
            </a:r>
          </a:p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Dynamic HDR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939626" y="358361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accent6">
                    <a:lumMod val="75000"/>
                  </a:schemeClr>
                </a:solidFill>
              </a:rPr>
              <a:t>2004</a:t>
            </a:r>
            <a:endParaRPr lang="zh-TW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2798929" y="286336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accent6">
                    <a:lumMod val="75000"/>
                  </a:schemeClr>
                </a:solidFill>
              </a:rPr>
              <a:t>2006</a:t>
            </a:r>
            <a:endParaRPr lang="zh-TW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4054411" y="286336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accent6">
                    <a:lumMod val="75000"/>
                  </a:schemeClr>
                </a:solidFill>
              </a:rPr>
              <a:t>2009</a:t>
            </a:r>
            <a:endParaRPr lang="zh-TW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6045771" y="215064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accent6">
                    <a:lumMod val="75000"/>
                  </a:schemeClr>
                </a:solidFill>
              </a:rPr>
              <a:t>2013</a:t>
            </a:r>
            <a:endParaRPr lang="zh-TW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7957857" y="128359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accent6">
                    <a:lumMod val="75000"/>
                  </a:schemeClr>
                </a:solidFill>
              </a:rPr>
              <a:t>2017</a:t>
            </a:r>
            <a:endParaRPr lang="zh-TW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31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FRL Channel – HDCP Encryption / Decryption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30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851" y="1371268"/>
            <a:ext cx="4974973" cy="238114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475" y="1371268"/>
            <a:ext cx="4049499" cy="535020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726" y="3834122"/>
            <a:ext cx="4783098" cy="726146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2037268" y="3037317"/>
            <a:ext cx="1242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solidFill>
                  <a:srgbClr val="FF0000"/>
                </a:solidFill>
              </a:rPr>
              <a:t>FRL for HDMI 2.1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052565" y="3037317"/>
            <a:ext cx="1242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solidFill>
                  <a:srgbClr val="FF0000"/>
                </a:solidFill>
              </a:rPr>
              <a:t>FRL for HDMI 2.1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5"/>
          <a:srcRect t="10322"/>
          <a:stretch/>
        </p:blipFill>
        <p:spPr>
          <a:xfrm>
            <a:off x="638503" y="4758558"/>
            <a:ext cx="5979668" cy="190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54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FRL Channel – HDCP Cipher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31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" y="1825625"/>
            <a:ext cx="3819525" cy="42862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787" y="1825625"/>
            <a:ext cx="3687275" cy="222726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2062" y="1825625"/>
            <a:ext cx="4181078" cy="3822700"/>
          </a:xfrm>
          <a:prstGeom prst="rect">
            <a:avLst/>
          </a:prstGeom>
        </p:spPr>
      </p:pic>
      <p:sp>
        <p:nvSpPr>
          <p:cNvPr id="9" name="圓角矩形圖說文字 8"/>
          <p:cNvSpPr/>
          <p:nvPr/>
        </p:nvSpPr>
        <p:spPr>
          <a:xfrm>
            <a:off x="371361" y="1386292"/>
            <a:ext cx="1582129" cy="304396"/>
          </a:xfrm>
          <a:prstGeom prst="wedgeRoundRectCallout">
            <a:avLst>
              <a:gd name="adj1" fmla="val 16471"/>
              <a:gd name="adj2" fmla="val 133504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900" dirty="0">
                <a:solidFill>
                  <a:schemeClr val="tx1"/>
                </a:solidFill>
              </a:rPr>
              <a:t>pseudo random </a:t>
            </a:r>
            <a:r>
              <a:rPr lang="en-US" altLang="zh-TW" sz="900" dirty="0" smtClean="0">
                <a:solidFill>
                  <a:schemeClr val="tx1"/>
                </a:solidFill>
              </a:rPr>
              <a:t>number</a:t>
            </a:r>
            <a:endParaRPr lang="zh-TW" altLang="en-US" sz="900" dirty="0">
              <a:solidFill>
                <a:schemeClr val="tx1"/>
              </a:solidFill>
            </a:endParaRPr>
          </a:p>
        </p:txBody>
      </p:sp>
      <p:sp>
        <p:nvSpPr>
          <p:cNvPr id="11" name="圓角矩形圖說文字 10"/>
          <p:cNvSpPr/>
          <p:nvPr/>
        </p:nvSpPr>
        <p:spPr>
          <a:xfrm>
            <a:off x="2570930" y="1386292"/>
            <a:ext cx="2252689" cy="304396"/>
          </a:xfrm>
          <a:prstGeom prst="wedgeRoundRectCallout">
            <a:avLst>
              <a:gd name="adj1" fmla="val -25284"/>
              <a:gd name="adj2" fmla="val 108926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900" dirty="0" err="1" smtClean="0">
                <a:solidFill>
                  <a:schemeClr val="tx1"/>
                </a:solidFill>
              </a:rPr>
              <a:t>inputCtr</a:t>
            </a:r>
            <a:r>
              <a:rPr lang="en-US" altLang="zh-TW" sz="900" dirty="0" smtClean="0">
                <a:solidFill>
                  <a:schemeClr val="tx1"/>
                </a:solidFill>
              </a:rPr>
              <a:t> = </a:t>
            </a:r>
            <a:r>
              <a:rPr lang="en-US" altLang="zh-TW" sz="900" dirty="0" err="1" smtClean="0">
                <a:solidFill>
                  <a:schemeClr val="tx1"/>
                </a:solidFill>
              </a:rPr>
              <a:t>FrameNumber</a:t>
            </a:r>
            <a:r>
              <a:rPr lang="en-US" altLang="zh-TW" sz="900" dirty="0" smtClean="0">
                <a:solidFill>
                  <a:schemeClr val="tx1"/>
                </a:solidFill>
              </a:rPr>
              <a:t> || </a:t>
            </a:r>
            <a:r>
              <a:rPr lang="en-US" altLang="zh-TW" sz="900" dirty="0" err="1" smtClean="0">
                <a:solidFill>
                  <a:schemeClr val="tx1"/>
                </a:solidFill>
              </a:rPr>
              <a:t>DataNumber</a:t>
            </a:r>
            <a:endParaRPr lang="zh-TW" altLang="en-US" sz="900" dirty="0">
              <a:solidFill>
                <a:schemeClr val="tx1"/>
              </a:solidFill>
            </a:endParaRPr>
          </a:p>
        </p:txBody>
      </p:sp>
      <p:sp>
        <p:nvSpPr>
          <p:cNvPr id="12" name="圓角矩形圖說文字 11"/>
          <p:cNvSpPr/>
          <p:nvPr/>
        </p:nvSpPr>
        <p:spPr>
          <a:xfrm>
            <a:off x="767306" y="4323456"/>
            <a:ext cx="537792" cy="304396"/>
          </a:xfrm>
          <a:prstGeom prst="wedgeRoundRectCallout">
            <a:avLst>
              <a:gd name="adj1" fmla="val -9806"/>
              <a:gd name="adj2" fmla="val -123200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900" dirty="0" smtClean="0">
                <a:solidFill>
                  <a:schemeClr val="tx1"/>
                </a:solidFill>
              </a:rPr>
              <a:t>常數</a:t>
            </a:r>
            <a:endParaRPr lang="zh-TW" altLang="en-US" sz="900" dirty="0">
              <a:solidFill>
                <a:schemeClr val="tx1"/>
              </a:solidFill>
            </a:endParaRPr>
          </a:p>
        </p:txBody>
      </p:sp>
      <p:sp>
        <p:nvSpPr>
          <p:cNvPr id="10" name="圓角矩形圖說文字 9"/>
          <p:cNvSpPr/>
          <p:nvPr/>
        </p:nvSpPr>
        <p:spPr>
          <a:xfrm>
            <a:off x="229514" y="3345325"/>
            <a:ext cx="537792" cy="304396"/>
          </a:xfrm>
          <a:prstGeom prst="wedgeRoundRectCallout">
            <a:avLst>
              <a:gd name="adj1" fmla="val -12898"/>
              <a:gd name="adj2" fmla="val 114388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900" dirty="0" smtClean="0">
                <a:solidFill>
                  <a:schemeClr val="tx1"/>
                </a:solidFill>
              </a:rPr>
              <a:t>Source</a:t>
            </a:r>
            <a:endParaRPr lang="zh-TW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92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FRL Channel – HDCP </a:t>
            </a:r>
            <a:r>
              <a:rPr lang="en-US" altLang="zh-TW" dirty="0" smtClean="0"/>
              <a:t>Cipher 2.2 / 2.3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32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471" y="1996281"/>
            <a:ext cx="4162425" cy="401002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896" y="1858168"/>
            <a:ext cx="3819525" cy="428625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3139532" y="1506022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HDCP 2.2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7130506" y="1498027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HDCP 2.3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496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FRL Channel – HDCP Cipher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smtClean="0"/>
              <a:t>Encryption: </a:t>
            </a:r>
            <a:r>
              <a:rPr lang="en-US" altLang="zh-TW" sz="2400" dirty="0" err="1" smtClean="0"/>
              <a:t>SubBytes</a:t>
            </a:r>
            <a:r>
              <a:rPr lang="en-US" altLang="zh-TW" sz="2400" dirty="0" smtClean="0"/>
              <a:t>(), </a:t>
            </a:r>
            <a:r>
              <a:rPr lang="en-US" altLang="zh-TW" sz="2400" dirty="0" err="1" smtClean="0"/>
              <a:t>ShiftRows</a:t>
            </a:r>
            <a:r>
              <a:rPr lang="en-US" altLang="zh-TW" sz="2400" dirty="0" smtClean="0"/>
              <a:t>(), </a:t>
            </a:r>
            <a:r>
              <a:rPr lang="en-US" altLang="zh-TW" sz="2400" dirty="0" err="1" smtClean="0"/>
              <a:t>MixColumns</a:t>
            </a:r>
            <a:r>
              <a:rPr lang="en-US" altLang="zh-TW" sz="2400" dirty="0" smtClean="0"/>
              <a:t>, </a:t>
            </a:r>
            <a:r>
              <a:rPr lang="en-US" altLang="zh-TW" sz="2400" dirty="0" err="1" smtClean="0"/>
              <a:t>AddRoundKey</a:t>
            </a:r>
            <a:r>
              <a:rPr lang="en-US" altLang="zh-TW" sz="2400" dirty="0" smtClean="0"/>
              <a:t>()</a:t>
            </a:r>
          </a:p>
          <a:p>
            <a:endParaRPr lang="en-US" altLang="zh-TW" sz="2400" dirty="0" smtClean="0"/>
          </a:p>
          <a:p>
            <a:endParaRPr lang="en-US" altLang="zh-TW" sz="2400" dirty="0"/>
          </a:p>
          <a:p>
            <a:endParaRPr lang="en-US" altLang="zh-TW" sz="2400" dirty="0" smtClean="0"/>
          </a:p>
          <a:p>
            <a:endParaRPr lang="en-US" altLang="zh-TW" sz="2400" dirty="0"/>
          </a:p>
          <a:p>
            <a:r>
              <a:rPr lang="en-US" altLang="zh-TW" sz="2400" dirty="0" smtClean="0"/>
              <a:t>Decryption: </a:t>
            </a:r>
            <a:r>
              <a:rPr lang="en-US" altLang="zh-TW" sz="2400" dirty="0" err="1" smtClean="0"/>
              <a:t>InvSubBytes</a:t>
            </a:r>
            <a:r>
              <a:rPr lang="en-US" altLang="zh-TW" sz="2400" dirty="0"/>
              <a:t>(), </a:t>
            </a:r>
            <a:r>
              <a:rPr lang="en-US" altLang="zh-TW" sz="2400" dirty="0" err="1" smtClean="0"/>
              <a:t>InvShiftRows</a:t>
            </a:r>
            <a:r>
              <a:rPr lang="en-US" altLang="zh-TW" sz="2400" dirty="0"/>
              <a:t>(), </a:t>
            </a:r>
            <a:r>
              <a:rPr lang="en-US" altLang="zh-TW" sz="2400" dirty="0" err="1" smtClean="0"/>
              <a:t>InvMixColumns</a:t>
            </a:r>
            <a:r>
              <a:rPr lang="en-US" altLang="zh-TW" sz="2400" dirty="0"/>
              <a:t>, </a:t>
            </a:r>
            <a:r>
              <a:rPr lang="en-US" altLang="zh-TW" sz="2400" dirty="0" err="1"/>
              <a:t>AddRoundKey</a:t>
            </a:r>
            <a:r>
              <a:rPr lang="en-US" altLang="zh-TW" sz="2400" dirty="0"/>
              <a:t>()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33</a:t>
            </a:fld>
            <a:endParaRPr lang="zh-TW" altLang="en-US"/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4164252136"/>
              </p:ext>
            </p:extLst>
          </p:nvPr>
        </p:nvGraphicFramePr>
        <p:xfrm>
          <a:off x="1183900" y="2496905"/>
          <a:ext cx="8928849" cy="1256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3537121408"/>
              </p:ext>
            </p:extLst>
          </p:nvPr>
        </p:nvGraphicFramePr>
        <p:xfrm>
          <a:off x="1183899" y="4791308"/>
          <a:ext cx="8928849" cy="1256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79373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FRL Channel – HDCP Cipher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smtClean="0"/>
              <a:t>Encryption: </a:t>
            </a:r>
            <a:r>
              <a:rPr lang="en-US" altLang="zh-TW" sz="2400" dirty="0" err="1" smtClean="0"/>
              <a:t>SubBytes</a:t>
            </a:r>
            <a:r>
              <a:rPr lang="en-US" altLang="zh-TW" sz="2400" dirty="0" smtClean="0"/>
              <a:t>(), </a:t>
            </a:r>
            <a:r>
              <a:rPr lang="en-US" altLang="zh-TW" sz="2400" dirty="0" err="1" smtClean="0"/>
              <a:t>ShiftRows</a:t>
            </a:r>
            <a:r>
              <a:rPr lang="en-US" altLang="zh-TW" sz="2400" dirty="0" smtClean="0"/>
              <a:t>(), </a:t>
            </a:r>
            <a:r>
              <a:rPr lang="en-US" altLang="zh-TW" sz="2400" dirty="0" err="1" smtClean="0"/>
              <a:t>MixColumns</a:t>
            </a:r>
            <a:r>
              <a:rPr lang="en-US" altLang="zh-TW" sz="2400" dirty="0" smtClean="0"/>
              <a:t>, </a:t>
            </a:r>
            <a:r>
              <a:rPr lang="en-US" altLang="zh-TW" sz="2400" dirty="0" err="1" smtClean="0"/>
              <a:t>AddRoundKey</a:t>
            </a:r>
            <a:r>
              <a:rPr lang="en-US" altLang="zh-TW" sz="2400" dirty="0" smtClean="0"/>
              <a:t>()</a:t>
            </a:r>
          </a:p>
          <a:p>
            <a:endParaRPr lang="en-US" altLang="zh-TW" sz="2400" dirty="0" smtClean="0"/>
          </a:p>
          <a:p>
            <a:endParaRPr lang="en-US" altLang="zh-TW" sz="2400" dirty="0"/>
          </a:p>
          <a:p>
            <a:endParaRPr lang="en-US" altLang="zh-TW" sz="2400" dirty="0" smtClean="0"/>
          </a:p>
          <a:p>
            <a:endParaRPr lang="en-US" altLang="zh-TW" sz="2400" dirty="0"/>
          </a:p>
          <a:p>
            <a:r>
              <a:rPr lang="en-US" altLang="zh-TW" sz="2400" dirty="0" smtClean="0"/>
              <a:t>Decryption: </a:t>
            </a:r>
            <a:r>
              <a:rPr lang="en-US" altLang="zh-TW" sz="2400" dirty="0" err="1" smtClean="0"/>
              <a:t>InvSubBytes</a:t>
            </a:r>
            <a:r>
              <a:rPr lang="en-US" altLang="zh-TW" sz="2400" dirty="0"/>
              <a:t>(), </a:t>
            </a:r>
            <a:r>
              <a:rPr lang="en-US" altLang="zh-TW" sz="2400" dirty="0" err="1" smtClean="0"/>
              <a:t>InvShiftRows</a:t>
            </a:r>
            <a:r>
              <a:rPr lang="en-US" altLang="zh-TW" sz="2400" dirty="0"/>
              <a:t>(), </a:t>
            </a:r>
            <a:r>
              <a:rPr lang="en-US" altLang="zh-TW" sz="2400" dirty="0" err="1" smtClean="0"/>
              <a:t>InvMixColumns</a:t>
            </a:r>
            <a:r>
              <a:rPr lang="en-US" altLang="zh-TW" sz="2400" dirty="0"/>
              <a:t>, </a:t>
            </a:r>
            <a:r>
              <a:rPr lang="en-US" altLang="zh-TW" sz="2400" dirty="0" err="1"/>
              <a:t>AddRoundKey</a:t>
            </a:r>
            <a:r>
              <a:rPr lang="en-US" altLang="zh-TW" sz="2400" dirty="0"/>
              <a:t>()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34</a:t>
            </a:fld>
            <a:endParaRPr lang="zh-TW" altLang="en-US"/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144345956"/>
              </p:ext>
            </p:extLst>
          </p:nvPr>
        </p:nvGraphicFramePr>
        <p:xfrm>
          <a:off x="1183900" y="2496905"/>
          <a:ext cx="8928849" cy="1256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2362032732"/>
              </p:ext>
            </p:extLst>
          </p:nvPr>
        </p:nvGraphicFramePr>
        <p:xfrm>
          <a:off x="1183899" y="4791308"/>
          <a:ext cx="8928849" cy="1256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08415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圓角矩形 9"/>
          <p:cNvSpPr/>
          <p:nvPr/>
        </p:nvSpPr>
        <p:spPr>
          <a:xfrm>
            <a:off x="238125" y="1323975"/>
            <a:ext cx="3453738" cy="1585438"/>
          </a:xfrm>
          <a:prstGeom prst="round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FRL Channel </a:t>
            </a:r>
            <a:r>
              <a:rPr lang="en-US" altLang="zh-TW" dirty="0" smtClean="0"/>
              <a:t>– Cipher </a:t>
            </a:r>
            <a:r>
              <a:rPr lang="en-US" altLang="zh-TW" sz="3600" dirty="0" err="1" smtClean="0"/>
              <a:t>SubBytes</a:t>
            </a:r>
            <a:r>
              <a:rPr lang="en-US" altLang="zh-TW" sz="3600" dirty="0" smtClean="0"/>
              <a:t>()/</a:t>
            </a:r>
            <a:r>
              <a:rPr lang="en-US" altLang="zh-TW" sz="3600" dirty="0" err="1" smtClean="0"/>
              <a:t>InvSubBytes</a:t>
            </a:r>
            <a:r>
              <a:rPr lang="en-US" altLang="zh-TW" sz="3600" dirty="0" smtClean="0"/>
              <a:t>()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35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3462337"/>
            <a:ext cx="5572125" cy="30765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56" y="1400647"/>
            <a:ext cx="3267075" cy="139422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86450" y="3462337"/>
            <a:ext cx="5610225" cy="32385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2508910" y="3071338"/>
            <a:ext cx="1182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SubBytes()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7960144" y="3071338"/>
            <a:ext cx="1462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InvSubBytes</a:t>
            </a:r>
            <a:r>
              <a:rPr lang="en-US" altLang="zh-TW" dirty="0"/>
              <a:t>()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6683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FRL Channel – HDCP Cipher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smtClean="0"/>
              <a:t>Encryption: </a:t>
            </a:r>
            <a:r>
              <a:rPr lang="en-US" altLang="zh-TW" sz="2400" dirty="0" err="1" smtClean="0"/>
              <a:t>SubBytes</a:t>
            </a:r>
            <a:r>
              <a:rPr lang="en-US" altLang="zh-TW" sz="2400" dirty="0" smtClean="0"/>
              <a:t>(), </a:t>
            </a:r>
            <a:r>
              <a:rPr lang="en-US" altLang="zh-TW" sz="2400" dirty="0" err="1" smtClean="0"/>
              <a:t>ShiftRows</a:t>
            </a:r>
            <a:r>
              <a:rPr lang="en-US" altLang="zh-TW" sz="2400" dirty="0" smtClean="0"/>
              <a:t>(), </a:t>
            </a:r>
            <a:r>
              <a:rPr lang="en-US" altLang="zh-TW" sz="2400" dirty="0" err="1" smtClean="0"/>
              <a:t>MixColumns</a:t>
            </a:r>
            <a:r>
              <a:rPr lang="en-US" altLang="zh-TW" sz="2400" dirty="0" smtClean="0"/>
              <a:t>, </a:t>
            </a:r>
            <a:r>
              <a:rPr lang="en-US" altLang="zh-TW" sz="2400" dirty="0" err="1" smtClean="0"/>
              <a:t>AddRoundKey</a:t>
            </a:r>
            <a:r>
              <a:rPr lang="en-US" altLang="zh-TW" sz="2400" dirty="0" smtClean="0"/>
              <a:t>()</a:t>
            </a:r>
          </a:p>
          <a:p>
            <a:endParaRPr lang="en-US" altLang="zh-TW" sz="2400" dirty="0" smtClean="0"/>
          </a:p>
          <a:p>
            <a:endParaRPr lang="en-US" altLang="zh-TW" sz="2400" dirty="0"/>
          </a:p>
          <a:p>
            <a:endParaRPr lang="en-US" altLang="zh-TW" sz="2400" dirty="0" smtClean="0"/>
          </a:p>
          <a:p>
            <a:endParaRPr lang="en-US" altLang="zh-TW" sz="2400" dirty="0"/>
          </a:p>
          <a:p>
            <a:r>
              <a:rPr lang="en-US" altLang="zh-TW" sz="2400" dirty="0" smtClean="0"/>
              <a:t>Decryption: </a:t>
            </a:r>
            <a:r>
              <a:rPr lang="en-US" altLang="zh-TW" sz="2400" dirty="0" err="1" smtClean="0"/>
              <a:t>InvSubBytes</a:t>
            </a:r>
            <a:r>
              <a:rPr lang="en-US" altLang="zh-TW" sz="2400" dirty="0"/>
              <a:t>(), </a:t>
            </a:r>
            <a:r>
              <a:rPr lang="en-US" altLang="zh-TW" sz="2400" dirty="0" err="1" smtClean="0"/>
              <a:t>InvShiftRows</a:t>
            </a:r>
            <a:r>
              <a:rPr lang="en-US" altLang="zh-TW" sz="2400" dirty="0"/>
              <a:t>(), </a:t>
            </a:r>
            <a:r>
              <a:rPr lang="en-US" altLang="zh-TW" sz="2400" dirty="0" err="1" smtClean="0"/>
              <a:t>InvMixColumns</a:t>
            </a:r>
            <a:r>
              <a:rPr lang="en-US" altLang="zh-TW" sz="2400" dirty="0"/>
              <a:t>, </a:t>
            </a:r>
            <a:r>
              <a:rPr lang="en-US" altLang="zh-TW" sz="2400" dirty="0" err="1"/>
              <a:t>AddRoundKey</a:t>
            </a:r>
            <a:r>
              <a:rPr lang="en-US" altLang="zh-TW" sz="2400" dirty="0"/>
              <a:t>()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36</a:t>
            </a:fld>
            <a:endParaRPr lang="zh-TW" altLang="en-US"/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3372713982"/>
              </p:ext>
            </p:extLst>
          </p:nvPr>
        </p:nvGraphicFramePr>
        <p:xfrm>
          <a:off x="1183900" y="2496905"/>
          <a:ext cx="8928849" cy="1256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2674429364"/>
              </p:ext>
            </p:extLst>
          </p:nvPr>
        </p:nvGraphicFramePr>
        <p:xfrm>
          <a:off x="1183899" y="4791308"/>
          <a:ext cx="8928849" cy="1256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5576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FRL Channel </a:t>
            </a:r>
            <a:r>
              <a:rPr lang="en-US" altLang="zh-TW" dirty="0" smtClean="0"/>
              <a:t>– Cipher </a:t>
            </a:r>
            <a:r>
              <a:rPr lang="en-US" altLang="zh-TW" sz="3600" dirty="0" err="1" smtClean="0"/>
              <a:t>ShiftRows</a:t>
            </a:r>
            <a:r>
              <a:rPr lang="en-US" altLang="zh-TW" sz="3600" dirty="0" smtClean="0"/>
              <a:t>()/</a:t>
            </a:r>
            <a:r>
              <a:rPr lang="en-US" altLang="zh-TW" sz="3600" dirty="0" err="1"/>
              <a:t>Inv</a:t>
            </a:r>
            <a:r>
              <a:rPr lang="en-US" altLang="zh-TW" sz="3600" dirty="0" err="1" smtClean="0"/>
              <a:t>ShiftRows</a:t>
            </a:r>
            <a:r>
              <a:rPr lang="en-US" altLang="zh-TW" sz="3600" dirty="0" smtClean="0"/>
              <a:t>()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37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53481"/>
            <a:ext cx="4953000" cy="309562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174" y="2453481"/>
            <a:ext cx="5339953" cy="309562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686050" y="1809750"/>
            <a:ext cx="124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ShiftRows</a:t>
            </a:r>
            <a:r>
              <a:rPr lang="en-US" altLang="zh-TW" dirty="0" smtClean="0"/>
              <a:t>()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7878319" y="1809750"/>
            <a:ext cx="1527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InvShiftRows</a:t>
            </a:r>
            <a:r>
              <a:rPr lang="en-US" altLang="zh-TW" dirty="0" smtClean="0"/>
              <a:t>()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091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FRL Channel – HDCP Cipher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smtClean="0"/>
              <a:t>Encryption: </a:t>
            </a:r>
            <a:r>
              <a:rPr lang="en-US" altLang="zh-TW" sz="2400" dirty="0" err="1" smtClean="0"/>
              <a:t>SubBytes</a:t>
            </a:r>
            <a:r>
              <a:rPr lang="en-US" altLang="zh-TW" sz="2400" dirty="0" smtClean="0"/>
              <a:t>(), </a:t>
            </a:r>
            <a:r>
              <a:rPr lang="en-US" altLang="zh-TW" sz="2400" dirty="0" err="1" smtClean="0"/>
              <a:t>ShiftRows</a:t>
            </a:r>
            <a:r>
              <a:rPr lang="en-US" altLang="zh-TW" sz="2400" dirty="0" smtClean="0"/>
              <a:t>(), </a:t>
            </a:r>
            <a:r>
              <a:rPr lang="en-US" altLang="zh-TW" sz="2400" dirty="0" err="1" smtClean="0"/>
              <a:t>MixColumns</a:t>
            </a:r>
            <a:r>
              <a:rPr lang="en-US" altLang="zh-TW" sz="2400" dirty="0" smtClean="0"/>
              <a:t>, </a:t>
            </a:r>
            <a:r>
              <a:rPr lang="en-US" altLang="zh-TW" sz="2400" dirty="0" err="1" smtClean="0"/>
              <a:t>AddRoundKey</a:t>
            </a:r>
            <a:r>
              <a:rPr lang="en-US" altLang="zh-TW" sz="2400" dirty="0" smtClean="0"/>
              <a:t>()</a:t>
            </a:r>
          </a:p>
          <a:p>
            <a:endParaRPr lang="en-US" altLang="zh-TW" sz="2400" dirty="0" smtClean="0"/>
          </a:p>
          <a:p>
            <a:endParaRPr lang="en-US" altLang="zh-TW" sz="2400" dirty="0"/>
          </a:p>
          <a:p>
            <a:endParaRPr lang="en-US" altLang="zh-TW" sz="2400" dirty="0" smtClean="0"/>
          </a:p>
          <a:p>
            <a:endParaRPr lang="en-US" altLang="zh-TW" sz="2400" dirty="0"/>
          </a:p>
          <a:p>
            <a:r>
              <a:rPr lang="en-US" altLang="zh-TW" sz="2400" dirty="0" smtClean="0"/>
              <a:t>Decryption: </a:t>
            </a:r>
            <a:r>
              <a:rPr lang="en-US" altLang="zh-TW" sz="2400" dirty="0" err="1" smtClean="0"/>
              <a:t>InvSubBytes</a:t>
            </a:r>
            <a:r>
              <a:rPr lang="en-US" altLang="zh-TW" sz="2400" dirty="0"/>
              <a:t>(), </a:t>
            </a:r>
            <a:r>
              <a:rPr lang="en-US" altLang="zh-TW" sz="2400" dirty="0" err="1" smtClean="0"/>
              <a:t>InvShiftRows</a:t>
            </a:r>
            <a:r>
              <a:rPr lang="en-US" altLang="zh-TW" sz="2400" dirty="0"/>
              <a:t>(), </a:t>
            </a:r>
            <a:r>
              <a:rPr lang="en-US" altLang="zh-TW" sz="2400" dirty="0" err="1" smtClean="0"/>
              <a:t>InvMixColumns</a:t>
            </a:r>
            <a:r>
              <a:rPr lang="en-US" altLang="zh-TW" sz="2400" dirty="0"/>
              <a:t>, </a:t>
            </a:r>
            <a:r>
              <a:rPr lang="en-US" altLang="zh-TW" sz="2400" dirty="0" err="1"/>
              <a:t>AddRoundKey</a:t>
            </a:r>
            <a:r>
              <a:rPr lang="en-US" altLang="zh-TW" sz="2400" dirty="0"/>
              <a:t>()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38</a:t>
            </a:fld>
            <a:endParaRPr lang="zh-TW" altLang="en-US"/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107369849"/>
              </p:ext>
            </p:extLst>
          </p:nvPr>
        </p:nvGraphicFramePr>
        <p:xfrm>
          <a:off x="1183900" y="2496905"/>
          <a:ext cx="8928849" cy="1256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2215922946"/>
              </p:ext>
            </p:extLst>
          </p:nvPr>
        </p:nvGraphicFramePr>
        <p:xfrm>
          <a:off x="1183899" y="4791308"/>
          <a:ext cx="8928849" cy="1256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03193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FRL Channel </a:t>
            </a:r>
            <a:r>
              <a:rPr lang="en-US" altLang="zh-TW" dirty="0" smtClean="0"/>
              <a:t>– Cipher </a:t>
            </a:r>
            <a:r>
              <a:rPr lang="en-US" altLang="zh-TW" sz="3200" dirty="0" err="1" smtClean="0"/>
              <a:t>MixColumns</a:t>
            </a:r>
            <a:r>
              <a:rPr lang="en-US" altLang="zh-TW" sz="3200" dirty="0" smtClean="0"/>
              <a:t>()/</a:t>
            </a:r>
            <a:r>
              <a:rPr lang="en-US" altLang="zh-TW" sz="3200" dirty="0" err="1"/>
              <a:t>Inv</a:t>
            </a:r>
            <a:r>
              <a:rPr lang="en-US" altLang="zh-TW" sz="3200" dirty="0" err="1" smtClean="0"/>
              <a:t>MixColumns</a:t>
            </a:r>
            <a:r>
              <a:rPr lang="en-US" altLang="zh-TW" sz="3200" dirty="0" smtClean="0"/>
              <a:t>()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39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1384301"/>
            <a:ext cx="3581400" cy="168753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850" y="3914918"/>
            <a:ext cx="3390900" cy="10477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850" y="5142055"/>
            <a:ext cx="3200400" cy="12954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142055"/>
            <a:ext cx="4419600" cy="132397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914918"/>
            <a:ext cx="3381375" cy="102870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985961" y="3455893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MixColumns()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6477550" y="3455893"/>
            <a:ext cx="1770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InvMixColumns</a:t>
            </a:r>
            <a:r>
              <a:rPr lang="en-US" altLang="zh-TW" dirty="0"/>
              <a:t>()</a:t>
            </a:r>
            <a:endParaRPr lang="zh-TW" altLang="en-US" dirty="0"/>
          </a:p>
        </p:txBody>
      </p:sp>
      <p:sp>
        <p:nvSpPr>
          <p:cNvPr id="12" name="圓角矩形 11"/>
          <p:cNvSpPr/>
          <p:nvPr/>
        </p:nvSpPr>
        <p:spPr>
          <a:xfrm>
            <a:off x="752474" y="1341376"/>
            <a:ext cx="3743325" cy="1825450"/>
          </a:xfrm>
          <a:prstGeom prst="round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315516"/>
            <a:ext cx="1781175" cy="3048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1244" y="1574421"/>
            <a:ext cx="4938712" cy="191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87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HDMI Resolution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4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3131382" y="1875096"/>
            <a:ext cx="6457950" cy="4257675"/>
            <a:chOff x="4068686" y="466618"/>
            <a:chExt cx="6457950" cy="4257675"/>
          </a:xfrm>
        </p:grpSpPr>
        <p:pic>
          <p:nvPicPr>
            <p:cNvPr id="6" name="Picture 4" descr="视频的分辨率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8686" y="466618"/>
              <a:ext cx="6457950" cy="425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įmanoma paveikslas Redaguoti full hd to 4k - yenanchen.co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0486" y="581065"/>
              <a:ext cx="6200813" cy="329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6085" y="3677793"/>
              <a:ext cx="691871" cy="2053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309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FRL Channel – HDCP Cipher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smtClean="0"/>
              <a:t>Encryption: </a:t>
            </a:r>
            <a:r>
              <a:rPr lang="en-US" altLang="zh-TW" sz="2400" dirty="0" err="1" smtClean="0"/>
              <a:t>SubBytes</a:t>
            </a:r>
            <a:r>
              <a:rPr lang="en-US" altLang="zh-TW" sz="2400" dirty="0" smtClean="0"/>
              <a:t>(), </a:t>
            </a:r>
            <a:r>
              <a:rPr lang="en-US" altLang="zh-TW" sz="2400" dirty="0" err="1" smtClean="0"/>
              <a:t>ShiftRows</a:t>
            </a:r>
            <a:r>
              <a:rPr lang="en-US" altLang="zh-TW" sz="2400" dirty="0" smtClean="0"/>
              <a:t>(), </a:t>
            </a:r>
            <a:r>
              <a:rPr lang="en-US" altLang="zh-TW" sz="2400" dirty="0" err="1" smtClean="0"/>
              <a:t>MixColumns</a:t>
            </a:r>
            <a:r>
              <a:rPr lang="en-US" altLang="zh-TW" sz="2400" dirty="0" smtClean="0"/>
              <a:t>, </a:t>
            </a:r>
            <a:r>
              <a:rPr lang="en-US" altLang="zh-TW" sz="2400" dirty="0" err="1" smtClean="0"/>
              <a:t>AddRoundKey</a:t>
            </a:r>
            <a:r>
              <a:rPr lang="en-US" altLang="zh-TW" sz="2400" dirty="0" smtClean="0"/>
              <a:t>()</a:t>
            </a:r>
          </a:p>
          <a:p>
            <a:endParaRPr lang="en-US" altLang="zh-TW" sz="2400" dirty="0" smtClean="0"/>
          </a:p>
          <a:p>
            <a:endParaRPr lang="en-US" altLang="zh-TW" sz="2400" dirty="0"/>
          </a:p>
          <a:p>
            <a:endParaRPr lang="en-US" altLang="zh-TW" sz="2400" dirty="0" smtClean="0"/>
          </a:p>
          <a:p>
            <a:endParaRPr lang="en-US" altLang="zh-TW" sz="2400" dirty="0"/>
          </a:p>
          <a:p>
            <a:r>
              <a:rPr lang="en-US" altLang="zh-TW" sz="2400" dirty="0" smtClean="0"/>
              <a:t>Decryption: </a:t>
            </a:r>
            <a:r>
              <a:rPr lang="en-US" altLang="zh-TW" sz="2400" dirty="0" err="1" smtClean="0"/>
              <a:t>InvSubBytes</a:t>
            </a:r>
            <a:r>
              <a:rPr lang="en-US" altLang="zh-TW" sz="2400" dirty="0"/>
              <a:t>(), </a:t>
            </a:r>
            <a:r>
              <a:rPr lang="en-US" altLang="zh-TW" sz="2400" dirty="0" err="1" smtClean="0"/>
              <a:t>InvShiftRows</a:t>
            </a:r>
            <a:r>
              <a:rPr lang="en-US" altLang="zh-TW" sz="2400" dirty="0"/>
              <a:t>(), </a:t>
            </a:r>
            <a:r>
              <a:rPr lang="en-US" altLang="zh-TW" sz="2400" dirty="0" err="1" smtClean="0"/>
              <a:t>InvMixColumns</a:t>
            </a:r>
            <a:r>
              <a:rPr lang="en-US" altLang="zh-TW" sz="2400" dirty="0"/>
              <a:t>, </a:t>
            </a:r>
            <a:r>
              <a:rPr lang="en-US" altLang="zh-TW" sz="2400" dirty="0" err="1"/>
              <a:t>AddRoundKey</a:t>
            </a:r>
            <a:r>
              <a:rPr lang="en-US" altLang="zh-TW" sz="2400" dirty="0"/>
              <a:t>()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40</a:t>
            </a:fld>
            <a:endParaRPr lang="zh-TW" altLang="en-US"/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2435783521"/>
              </p:ext>
            </p:extLst>
          </p:nvPr>
        </p:nvGraphicFramePr>
        <p:xfrm>
          <a:off x="1183900" y="2496905"/>
          <a:ext cx="8928849" cy="1256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3433933295"/>
              </p:ext>
            </p:extLst>
          </p:nvPr>
        </p:nvGraphicFramePr>
        <p:xfrm>
          <a:off x="1183899" y="4791308"/>
          <a:ext cx="8928849" cy="1256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86152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FRL Channel </a:t>
            </a:r>
            <a:r>
              <a:rPr lang="en-US" altLang="zh-TW" dirty="0" smtClean="0"/>
              <a:t>– Cipher </a:t>
            </a:r>
            <a:r>
              <a:rPr lang="en-US" altLang="zh-TW" dirty="0" err="1" smtClean="0"/>
              <a:t>AddRoundKey</a:t>
            </a:r>
            <a:r>
              <a:rPr lang="en-US" altLang="zh-TW" dirty="0" smtClean="0"/>
              <a:t>()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41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212" y="2753519"/>
            <a:ext cx="498157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2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FRL Channel – HDCP </a:t>
            </a:r>
            <a:r>
              <a:rPr lang="en-US" altLang="zh-TW" dirty="0" smtClean="0"/>
              <a:t>Cipher AES128 Flow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42</a:t>
            </a:fld>
            <a:endParaRPr lang="zh-TW" altLang="en-US"/>
          </a:p>
        </p:txBody>
      </p:sp>
      <p:pic>
        <p:nvPicPr>
          <p:cNvPr id="1030" name="Picture 6" descr="https://static.commonlounge.com/fp/original/y6UQ3zYSQRlWMrW537E7ooK1m1520492304_k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0"/>
          <a:stretch/>
        </p:blipFill>
        <p:spPr bwMode="auto">
          <a:xfrm>
            <a:off x="1652587" y="1396538"/>
            <a:ext cx="8886825" cy="532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4364182" y="1225478"/>
            <a:ext cx="6703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 smtClean="0"/>
              <a:t>(128bits)</a:t>
            </a:r>
            <a:endParaRPr lang="zh-TW" altLang="en-US" sz="1050" dirty="0"/>
          </a:p>
        </p:txBody>
      </p:sp>
      <p:sp>
        <p:nvSpPr>
          <p:cNvPr id="7" name="文字方塊 6"/>
          <p:cNvSpPr txBox="1"/>
          <p:nvPr/>
        </p:nvSpPr>
        <p:spPr>
          <a:xfrm>
            <a:off x="7075777" y="1222939"/>
            <a:ext cx="6703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 smtClean="0"/>
              <a:t>(128bits)</a:t>
            </a:r>
            <a:endParaRPr lang="zh-TW" altLang="en-US" sz="1050" dirty="0"/>
          </a:p>
        </p:txBody>
      </p:sp>
      <p:sp>
        <p:nvSpPr>
          <p:cNvPr id="8" name="文字方塊 7"/>
          <p:cNvSpPr txBox="1"/>
          <p:nvPr/>
        </p:nvSpPr>
        <p:spPr>
          <a:xfrm>
            <a:off x="5823326" y="6012741"/>
            <a:ext cx="6703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 smtClean="0"/>
              <a:t>(128bits)</a:t>
            </a:r>
            <a:endParaRPr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18497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FRL Channel – HDCP Cipher </a:t>
            </a:r>
            <a:r>
              <a:rPr lang="en-US" altLang="zh-TW" dirty="0" smtClean="0"/>
              <a:t>AES128 Example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43</a:t>
            </a:fld>
            <a:endParaRPr lang="zh-TW" altLang="en-US"/>
          </a:p>
        </p:txBody>
      </p:sp>
      <p:pic>
        <p:nvPicPr>
          <p:cNvPr id="1026" name="Picture 2" descr="C:\Users\user\Downloads\AES_128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5"/>
          <a:stretch/>
        </p:blipFill>
        <p:spPr bwMode="auto">
          <a:xfrm>
            <a:off x="5372100" y="1257300"/>
            <a:ext cx="5748209" cy="552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94175"/>
              </p:ext>
            </p:extLst>
          </p:nvPr>
        </p:nvGraphicFramePr>
        <p:xfrm>
          <a:off x="508000" y="2209800"/>
          <a:ext cx="4711700" cy="3708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9200"/>
                <a:gridCol w="34925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Encryption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Value</a:t>
                      </a:r>
                      <a:endParaRPr lang="zh-TW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Data Input 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/>
                        <a:t>00112233445566778899aabbccddeeff</a:t>
                      </a:r>
                      <a:endParaRPr lang="zh-TW" altLang="en-US" sz="16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Data Output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/>
                        <a:t>69c4e0d86a7b0430d8cdb78070b4c55a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Key Input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000102030405060708090a0b0c0d0e0f</a:t>
                      </a:r>
                      <a:endParaRPr lang="zh-TW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Key Output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13111d7fe3944a17f307a78b4d2b30c5</a:t>
                      </a:r>
                      <a:endParaRPr lang="zh-TW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b="1" dirty="0" smtClean="0">
                          <a:solidFill>
                            <a:schemeClr val="bg1"/>
                          </a:solidFill>
                        </a:rPr>
                        <a:t>Decryption</a:t>
                      </a:r>
                      <a:endParaRPr lang="zh-TW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600" b="1" dirty="0" smtClean="0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zh-TW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Data Input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/>
                        <a:t>69c4e0d86a7b0430d8cdb78070b4c55a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Data Output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/>
                        <a:t>00112233445566778899aabbccddeeff</a:t>
                      </a:r>
                      <a:endParaRPr lang="zh-TW" altLang="en-US" sz="16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Key Input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/>
                        <a:t>13111d7fe3944a17f307a78b4d2b30c5</a:t>
                      </a:r>
                      <a:endParaRPr lang="zh-TW" altLang="en-US" sz="16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Key Output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/>
                        <a:t>000102030405060708090a0b0c0d0e0f</a:t>
                      </a:r>
                      <a:endParaRPr lang="zh-TW" altLang="en-US" sz="16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336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FRL Channel – HDCP Renewability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44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598"/>
          <a:stretch/>
        </p:blipFill>
        <p:spPr>
          <a:xfrm>
            <a:off x="838200" y="1371600"/>
            <a:ext cx="5014912" cy="53498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b="10425"/>
          <a:stretch/>
        </p:blipFill>
        <p:spPr>
          <a:xfrm>
            <a:off x="6129338" y="1286643"/>
            <a:ext cx="4510088" cy="32784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288" y="1604963"/>
            <a:ext cx="4518949" cy="298700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338" y="4640514"/>
            <a:ext cx="4510088" cy="2092065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3990449" y="6470969"/>
            <a:ext cx="19912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 smtClean="0"/>
              <a:t>(System Renewability Message)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45534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FRL Channel – HDCP 2.x Message Format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45</a:t>
            </a:fld>
            <a:endParaRPr lang="zh-TW" altLang="en-US"/>
          </a:p>
        </p:txBody>
      </p:sp>
      <p:grpSp>
        <p:nvGrpSpPr>
          <p:cNvPr id="7" name="群組 6"/>
          <p:cNvGrpSpPr/>
          <p:nvPr/>
        </p:nvGrpSpPr>
        <p:grpSpPr>
          <a:xfrm>
            <a:off x="3641149" y="1690688"/>
            <a:ext cx="3866350" cy="4683291"/>
            <a:chOff x="4086225" y="1699331"/>
            <a:chExt cx="3437725" cy="416410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86225" y="1699331"/>
              <a:ext cx="3437725" cy="416410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4140181" y="4985295"/>
              <a:ext cx="3282497" cy="51835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TW" altLang="en-US" sz="1100"/>
            </a:p>
          </p:txBody>
        </p:sp>
      </p:grpSp>
      <p:sp>
        <p:nvSpPr>
          <p:cNvPr id="8" name="矩形 7"/>
          <p:cNvSpPr/>
          <p:nvPr/>
        </p:nvSpPr>
        <p:spPr>
          <a:xfrm>
            <a:off x="7393600" y="5523958"/>
            <a:ext cx="12170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dirty="0" smtClean="0">
                <a:solidFill>
                  <a:srgbClr val="FF0000"/>
                </a:solidFill>
              </a:rPr>
              <a:t>HDCP 2.2 only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01832" y="4443076"/>
            <a:ext cx="3691768" cy="3699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10" name="矩形 9"/>
          <p:cNvSpPr/>
          <p:nvPr/>
        </p:nvSpPr>
        <p:spPr>
          <a:xfrm>
            <a:off x="3703501" y="3091414"/>
            <a:ext cx="3691768" cy="1838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</p:spTree>
    <p:extLst>
      <p:ext uri="{BB962C8B-B14F-4D97-AF65-F5344CB8AC3E}">
        <p14:creationId xmlns:p14="http://schemas.microsoft.com/office/powerpoint/2010/main" val="66738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FRL Channel – HDCP </a:t>
            </a:r>
            <a:r>
              <a:rPr lang="en-US" altLang="zh-TW" dirty="0" smtClean="0"/>
              <a:t>Port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46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26" y="1425216"/>
            <a:ext cx="5556297" cy="60959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26" y="2034812"/>
            <a:ext cx="4082143" cy="56235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26" y="2644408"/>
            <a:ext cx="4129768" cy="65866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8943" y="1403558"/>
            <a:ext cx="4753655" cy="1652111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3230" y="3002983"/>
            <a:ext cx="4765590" cy="3479686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7112" y="3303068"/>
            <a:ext cx="2907320" cy="3436254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8864899" y="4001294"/>
            <a:ext cx="1031576" cy="2944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 dirty="0"/>
          </a:p>
        </p:txBody>
      </p:sp>
      <p:cxnSp>
        <p:nvCxnSpPr>
          <p:cNvPr id="15" name="直線單箭頭接點 14"/>
          <p:cNvCxnSpPr>
            <a:stCxn id="13" idx="1"/>
          </p:cNvCxnSpPr>
          <p:nvPr/>
        </p:nvCxnSpPr>
        <p:spPr>
          <a:xfrm flipH="1">
            <a:off x="6614432" y="4148535"/>
            <a:ext cx="2250467" cy="3758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838200" y="4558160"/>
            <a:ext cx="2375971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HDCP use DDC Channel</a:t>
            </a:r>
          </a:p>
          <a:p>
            <a:r>
              <a:rPr lang="en-US" altLang="zh-TW" dirty="0" smtClean="0"/>
              <a:t>for communication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7592558" y="6415673"/>
            <a:ext cx="329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/>
              <a:t>I2C address = 0x74, 0x75 (read/write)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4685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FRL Channel – Source/Sink Data Flow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47</a:t>
            </a:fld>
            <a:endParaRPr lang="zh-TW" altLang="en-US"/>
          </a:p>
        </p:txBody>
      </p:sp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2125774060"/>
              </p:ext>
            </p:extLst>
          </p:nvPr>
        </p:nvGraphicFramePr>
        <p:xfrm>
          <a:off x="767601" y="2800911"/>
          <a:ext cx="10656798" cy="1256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向左箭號 6"/>
          <p:cNvSpPr/>
          <p:nvPr/>
        </p:nvSpPr>
        <p:spPr>
          <a:xfrm>
            <a:off x="1830352" y="3508005"/>
            <a:ext cx="199083" cy="198345"/>
          </a:xfrm>
          <a:prstGeom prst="leftArrow">
            <a:avLst>
              <a:gd name="adj1" fmla="val 66249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8" name="向左箭號 7"/>
          <p:cNvSpPr/>
          <p:nvPr/>
        </p:nvSpPr>
        <p:spPr>
          <a:xfrm>
            <a:off x="3224649" y="3510437"/>
            <a:ext cx="199894" cy="198345"/>
          </a:xfrm>
          <a:prstGeom prst="leftArrow">
            <a:avLst>
              <a:gd name="adj1" fmla="val 66249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9" name="向左箭號 8"/>
          <p:cNvSpPr/>
          <p:nvPr/>
        </p:nvSpPr>
        <p:spPr>
          <a:xfrm>
            <a:off x="4588143" y="3510437"/>
            <a:ext cx="199894" cy="198345"/>
          </a:xfrm>
          <a:prstGeom prst="leftArrow">
            <a:avLst>
              <a:gd name="adj1" fmla="val 66249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10" name="向左箭號 9"/>
          <p:cNvSpPr/>
          <p:nvPr/>
        </p:nvSpPr>
        <p:spPr>
          <a:xfrm>
            <a:off x="5982440" y="3512869"/>
            <a:ext cx="199894" cy="198345"/>
          </a:xfrm>
          <a:prstGeom prst="leftArrow">
            <a:avLst>
              <a:gd name="adj1" fmla="val 66249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11" name="向左箭號 10"/>
          <p:cNvSpPr/>
          <p:nvPr/>
        </p:nvSpPr>
        <p:spPr>
          <a:xfrm>
            <a:off x="7366201" y="3508816"/>
            <a:ext cx="199893" cy="198345"/>
          </a:xfrm>
          <a:prstGeom prst="leftArrow">
            <a:avLst>
              <a:gd name="adj1" fmla="val 66249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12" name="向左箭號 11"/>
          <p:cNvSpPr/>
          <p:nvPr/>
        </p:nvSpPr>
        <p:spPr>
          <a:xfrm>
            <a:off x="8760498" y="3511248"/>
            <a:ext cx="199894" cy="198345"/>
          </a:xfrm>
          <a:prstGeom prst="leftArrow">
            <a:avLst>
              <a:gd name="adj1" fmla="val 66249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13" name="向左箭號 12"/>
          <p:cNvSpPr/>
          <p:nvPr/>
        </p:nvSpPr>
        <p:spPr>
          <a:xfrm>
            <a:off x="10138583" y="3505573"/>
            <a:ext cx="199894" cy="198345"/>
          </a:xfrm>
          <a:prstGeom prst="leftArrow">
            <a:avLst>
              <a:gd name="adj1" fmla="val 66249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</p:spTree>
    <p:extLst>
      <p:ext uri="{BB962C8B-B14F-4D97-AF65-F5344CB8AC3E}">
        <p14:creationId xmlns:p14="http://schemas.microsoft.com/office/powerpoint/2010/main" val="16698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FRL Channel - </a:t>
            </a:r>
            <a:r>
              <a:rPr lang="en-US" altLang="zh-TW" dirty="0" err="1" smtClean="0"/>
              <a:t>Packetizer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48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281567" cy="4418374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503" y="3933607"/>
            <a:ext cx="5831393" cy="242274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6503" y="1730295"/>
            <a:ext cx="5737297" cy="2023925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sp>
        <p:nvSpPr>
          <p:cNvPr id="8" name="右大括弧 7"/>
          <p:cNvSpPr/>
          <p:nvPr/>
        </p:nvSpPr>
        <p:spPr>
          <a:xfrm rot="16200000" flipV="1">
            <a:off x="8573058" y="-46122"/>
            <a:ext cx="304771" cy="3353886"/>
          </a:xfrm>
          <a:prstGeom prst="rightBrace">
            <a:avLst>
              <a:gd name="adj1" fmla="val 59444"/>
              <a:gd name="adj2" fmla="val 50000"/>
            </a:avLst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9" name="文字方塊 323"/>
          <p:cNvSpPr txBox="1"/>
          <p:nvPr/>
        </p:nvSpPr>
        <p:spPr>
          <a:xfrm>
            <a:off x="7984591" y="1242582"/>
            <a:ext cx="1578509" cy="26456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100" b="1" dirty="0">
                <a:solidFill>
                  <a:srgbClr val="7030A0"/>
                </a:solidFill>
              </a:rPr>
              <a:t>0~1022</a:t>
            </a:r>
            <a:r>
              <a:rPr lang="en-US" altLang="zh-TW" sz="1100" b="1" baseline="0" dirty="0">
                <a:solidFill>
                  <a:srgbClr val="7030A0"/>
                </a:solidFill>
              </a:rPr>
              <a:t> Data Characters</a:t>
            </a:r>
            <a:endParaRPr lang="zh-TW" altLang="en-US" sz="11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75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FRL Channel – Gap (Map Type = 1)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49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459" y="3043018"/>
            <a:ext cx="6684281" cy="1362513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sp>
        <p:nvSpPr>
          <p:cNvPr id="6" name="文字方塊 349"/>
          <p:cNvSpPr txBox="1"/>
          <p:nvPr/>
        </p:nvSpPr>
        <p:spPr>
          <a:xfrm>
            <a:off x="7754113" y="3088230"/>
            <a:ext cx="2034147" cy="26456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100" b="1">
                <a:solidFill>
                  <a:srgbClr val="FF0000"/>
                </a:solidFill>
              </a:rPr>
              <a:t>(Map Type = 1, Map</a:t>
            </a:r>
            <a:r>
              <a:rPr lang="en-US" altLang="zh-TW" sz="1100" b="1" baseline="0">
                <a:solidFill>
                  <a:srgbClr val="FF0000"/>
                </a:solidFill>
              </a:rPr>
              <a:t> Length = 1)</a:t>
            </a:r>
            <a:endParaRPr lang="zh-TW" altLang="en-US" sz="1100" b="1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4281567" cy="4418374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sp>
        <p:nvSpPr>
          <p:cNvPr id="8" name="矩形 7"/>
          <p:cNvSpPr/>
          <p:nvPr/>
        </p:nvSpPr>
        <p:spPr>
          <a:xfrm>
            <a:off x="1371600" y="4286249"/>
            <a:ext cx="238125" cy="333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6105525" y="4791075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0100, 0000, 0000, 0001 = 0x401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4309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HDMI Features</a:t>
            </a:r>
            <a:endParaRPr lang="zh-TW" altLang="en-US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9372327"/>
              </p:ext>
            </p:extLst>
          </p:nvPr>
        </p:nvGraphicFramePr>
        <p:xfrm>
          <a:off x="2105024" y="1466650"/>
          <a:ext cx="7348989" cy="51137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83249">
                  <a:extLst>
                    <a:ext uri="{9D8B030D-6E8A-4147-A177-3AD203B41FA5}">
                      <a16:colId xmlns:a16="http://schemas.microsoft.com/office/drawing/2014/main" xmlns="" val="3788704769"/>
                    </a:ext>
                  </a:extLst>
                </a:gridCol>
                <a:gridCol w="580820">
                  <a:extLst>
                    <a:ext uri="{9D8B030D-6E8A-4147-A177-3AD203B41FA5}">
                      <a16:colId xmlns:a16="http://schemas.microsoft.com/office/drawing/2014/main" xmlns="" val="1726663959"/>
                    </a:ext>
                  </a:extLst>
                </a:gridCol>
                <a:gridCol w="580820">
                  <a:extLst>
                    <a:ext uri="{9D8B030D-6E8A-4147-A177-3AD203B41FA5}">
                      <a16:colId xmlns:a16="http://schemas.microsoft.com/office/drawing/2014/main" xmlns="" val="4066068157"/>
                    </a:ext>
                  </a:extLst>
                </a:gridCol>
                <a:gridCol w="580820">
                  <a:extLst>
                    <a:ext uri="{9D8B030D-6E8A-4147-A177-3AD203B41FA5}">
                      <a16:colId xmlns:a16="http://schemas.microsoft.com/office/drawing/2014/main" xmlns="" val="4102466266"/>
                    </a:ext>
                  </a:extLst>
                </a:gridCol>
                <a:gridCol w="580820">
                  <a:extLst>
                    <a:ext uri="{9D8B030D-6E8A-4147-A177-3AD203B41FA5}">
                      <a16:colId xmlns:a16="http://schemas.microsoft.com/office/drawing/2014/main" xmlns="" val="1232544240"/>
                    </a:ext>
                  </a:extLst>
                </a:gridCol>
                <a:gridCol w="580820">
                  <a:extLst>
                    <a:ext uri="{9D8B030D-6E8A-4147-A177-3AD203B41FA5}">
                      <a16:colId xmlns:a16="http://schemas.microsoft.com/office/drawing/2014/main" xmlns="" val="3720257422"/>
                    </a:ext>
                  </a:extLst>
                </a:gridCol>
                <a:gridCol w="580820">
                  <a:extLst>
                    <a:ext uri="{9D8B030D-6E8A-4147-A177-3AD203B41FA5}">
                      <a16:colId xmlns:a16="http://schemas.microsoft.com/office/drawing/2014/main" xmlns="" val="359745677"/>
                    </a:ext>
                  </a:extLst>
                </a:gridCol>
                <a:gridCol w="580820">
                  <a:extLst>
                    <a:ext uri="{9D8B030D-6E8A-4147-A177-3AD203B41FA5}">
                      <a16:colId xmlns:a16="http://schemas.microsoft.com/office/drawing/2014/main" xmlns="" val="2085656769"/>
                    </a:ext>
                  </a:extLst>
                </a:gridCol>
              </a:tblGrid>
              <a:tr h="23322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 dirty="0" smtClean="0">
                          <a:effectLst/>
                        </a:rPr>
                        <a:t>Features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HDMI Version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03002558"/>
                  </a:ext>
                </a:extLst>
              </a:tr>
              <a:tr h="14659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 dirty="0">
                          <a:effectLst/>
                        </a:rPr>
                        <a:t>1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 dirty="0">
                          <a:effectLst/>
                        </a:rPr>
                        <a:t>1.1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1.2-1.2a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1.3-1.3a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1.4-1.4b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2.0-2.0b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 dirty="0">
                          <a:effectLst/>
                        </a:rPr>
                        <a:t>2.1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34448714"/>
                  </a:ext>
                </a:extLst>
              </a:tr>
              <a:tr h="1465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Full HD Blu-ray Disc and HD DVD video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14770300"/>
                  </a:ext>
                </a:extLst>
              </a:tr>
              <a:tr h="1465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Consumer Electronic Control (CEC)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41471904"/>
                  </a:ext>
                </a:extLst>
              </a:tr>
              <a:tr h="1465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RGB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95178145"/>
                  </a:ext>
                </a:extLst>
              </a:tr>
              <a:tr h="1465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YCbCr 444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15602491"/>
                  </a:ext>
                </a:extLst>
              </a:tr>
              <a:tr h="1465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YCbCr 422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71076235"/>
                  </a:ext>
                </a:extLst>
              </a:tr>
              <a:tr h="1465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DVD-Audio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87835184"/>
                  </a:ext>
                </a:extLst>
              </a:tr>
              <a:tr h="1465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Super Audio CD (DSD)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75683899"/>
                  </a:ext>
                </a:extLst>
              </a:tr>
              <a:tr h="1465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Auto lip-sync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884738"/>
                  </a:ext>
                </a:extLst>
              </a:tr>
              <a:tr h="1465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Dolby TrueHD / DTS-HD Master Audio bitstream capable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3098273"/>
                  </a:ext>
                </a:extLst>
              </a:tr>
              <a:tr h="1465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Updated list of CEC commands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50515725"/>
                  </a:ext>
                </a:extLst>
              </a:tr>
              <a:tr h="1465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3D Video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52797160"/>
                  </a:ext>
                </a:extLst>
              </a:tr>
              <a:tr h="1465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Ethernet channel (100Mbs)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54310229"/>
                  </a:ext>
                </a:extLst>
              </a:tr>
              <a:tr h="1465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Autdio</a:t>
                      </a:r>
                      <a:r>
                        <a:rPr lang="en-US" sz="1100" u="none" strike="noStrike" dirty="0">
                          <a:effectLst/>
                        </a:rPr>
                        <a:t> return channel (ARC)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8007657"/>
                  </a:ext>
                </a:extLst>
              </a:tr>
              <a:tr h="1465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YCbCr 420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76726653"/>
                  </a:ext>
                </a:extLst>
              </a:tr>
              <a:tr h="1465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4 Audio streams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27983941"/>
                  </a:ext>
                </a:extLst>
              </a:tr>
              <a:tr h="1465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2 Video streams (Dual View)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48942373"/>
                  </a:ext>
                </a:extLst>
              </a:tr>
              <a:tr h="146599"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u="none" strike="noStrike">
                          <a:effectLst/>
                        </a:rPr>
                        <a:t>Hybrid Log-Gamma (HLG) HDR OETF</a:t>
                      </a:r>
                      <a:endParaRPr lang="sv-SE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89137178"/>
                  </a:ext>
                </a:extLst>
              </a:tr>
              <a:tr h="1465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Static HDR (HDR static metadata)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47042534"/>
                  </a:ext>
                </a:extLst>
              </a:tr>
              <a:tr h="146599">
                <a:tc>
                  <a:txBody>
                    <a:bodyPr/>
                    <a:lstStyle/>
                    <a:p>
                      <a:pPr algn="l" fontAlgn="ctr"/>
                      <a:r>
                        <a:rPr lang="pl-PL" sz="1100" b="1" u="none" strike="noStrike" dirty="0">
                          <a:effectLst/>
                        </a:rPr>
                        <a:t>Dynamic HDR (HDR dynamic metadata)</a:t>
                      </a:r>
                      <a:endParaRPr lang="pl-PL" sz="11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44564355"/>
                  </a:ext>
                </a:extLst>
              </a:tr>
              <a:tr h="1465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>
                          <a:effectLst/>
                        </a:rPr>
                        <a:t>Enhanced Audio Return Channel (</a:t>
                      </a:r>
                      <a:r>
                        <a:rPr lang="en-US" sz="1100" b="1" u="none" strike="noStrike" dirty="0" err="1">
                          <a:effectLst/>
                        </a:rPr>
                        <a:t>eARC</a:t>
                      </a:r>
                      <a:r>
                        <a:rPr lang="en-US" sz="1100" b="1" u="none" strike="noStrike" dirty="0">
                          <a:effectLst/>
                        </a:rPr>
                        <a:t>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87935683"/>
                  </a:ext>
                </a:extLst>
              </a:tr>
              <a:tr h="15326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>
                          <a:effectLst/>
                        </a:rPr>
                        <a:t>Variable Refresh Rate (VRR)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5455768"/>
                  </a:ext>
                </a:extLst>
              </a:tr>
              <a:tr h="1465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>
                          <a:effectLst/>
                        </a:rPr>
                        <a:t>Quick Frame Transport (QFT) (FVA)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67822489"/>
                  </a:ext>
                </a:extLst>
              </a:tr>
              <a:tr h="1465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>
                          <a:effectLst/>
                        </a:rPr>
                        <a:t>Quick Media Switching (QMS) (VRR with M_CONST)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08342676"/>
                  </a:ext>
                </a:extLst>
              </a:tr>
              <a:tr h="1465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>
                          <a:effectLst/>
                        </a:rPr>
                        <a:t>Auto Low Latency Mode (ALLM)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84855719"/>
                  </a:ext>
                </a:extLst>
              </a:tr>
              <a:tr h="1465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>
                          <a:effectLst/>
                        </a:rPr>
                        <a:t>VESA DSC 1.2a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99082781"/>
                  </a:ext>
                </a:extLst>
              </a:tr>
              <a:tr h="146599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u="none" strike="noStrike">
                          <a:effectLst/>
                        </a:rPr>
                        <a:t>　</a:t>
                      </a:r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 dirty="0">
                          <a:effectLst/>
                        </a:rPr>
                        <a:t>1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</a:rPr>
                        <a:t>1.1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1.2-1.2a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1.3-1.3a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1.4-1.4b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2.0-2.0b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 dirty="0">
                          <a:effectLst/>
                        </a:rPr>
                        <a:t>2.1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35861138"/>
                  </a:ext>
                </a:extLst>
              </a:tr>
              <a:tr h="1532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Features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HDMI Version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664" marR="6664" marT="6664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73099488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185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FRL Channel – </a:t>
            </a:r>
            <a:r>
              <a:rPr lang="it-IT" altLang="zh-TW" dirty="0" smtClean="0"/>
              <a:t>Video Data (Map Type = 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50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281567" cy="4418374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263" y="1825625"/>
            <a:ext cx="4400736" cy="4743450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sp>
        <p:nvSpPr>
          <p:cNvPr id="7" name="右大括弧 6"/>
          <p:cNvSpPr/>
          <p:nvPr/>
        </p:nvSpPr>
        <p:spPr>
          <a:xfrm rot="16200000" flipV="1">
            <a:off x="6763716" y="1045943"/>
            <a:ext cx="115880" cy="1352996"/>
          </a:xfrm>
          <a:prstGeom prst="rightBrace">
            <a:avLst>
              <a:gd name="adj1" fmla="val 59444"/>
              <a:gd name="adj2" fmla="val 50000"/>
            </a:avLst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8" name="文字方塊 142"/>
          <p:cNvSpPr txBox="1"/>
          <p:nvPr/>
        </p:nvSpPr>
        <p:spPr>
          <a:xfrm>
            <a:off x="5878681" y="1231565"/>
            <a:ext cx="1885950" cy="43678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100" b="1" dirty="0">
                <a:solidFill>
                  <a:srgbClr val="7030A0"/>
                </a:solidFill>
              </a:rPr>
              <a:t>Active Video Data = 2 Guard Band Character + Pixel</a:t>
            </a:r>
            <a:r>
              <a:rPr lang="en-US" altLang="zh-TW" sz="1100" b="1" baseline="0" dirty="0">
                <a:solidFill>
                  <a:srgbClr val="7030A0"/>
                </a:solidFill>
              </a:rPr>
              <a:t> Data</a:t>
            </a:r>
            <a:endParaRPr lang="zh-TW" altLang="en-US" sz="1100" b="1" dirty="0">
              <a:solidFill>
                <a:srgbClr val="7030A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990975" y="4286249"/>
            <a:ext cx="438150" cy="10668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4219575" y="5353050"/>
            <a:ext cx="400049" cy="342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241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FRL Channel – </a:t>
            </a:r>
            <a:r>
              <a:rPr lang="it-IT" altLang="zh-TW" dirty="0"/>
              <a:t>Video </a:t>
            </a:r>
            <a:r>
              <a:rPr lang="it-IT" altLang="zh-TW" dirty="0" smtClean="0"/>
              <a:t>Blanking </a:t>
            </a:r>
            <a:r>
              <a:rPr lang="it-IT" altLang="zh-TW" dirty="0"/>
              <a:t>(Map Type = </a:t>
            </a:r>
            <a:r>
              <a:rPr lang="it-IT" altLang="zh-TW" dirty="0" smtClean="0"/>
              <a:t>3)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51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651" y="1825625"/>
            <a:ext cx="4429124" cy="4620512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4281567" cy="4418374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sp>
        <p:nvSpPr>
          <p:cNvPr id="7" name="矩形 6"/>
          <p:cNvSpPr/>
          <p:nvPr/>
        </p:nvSpPr>
        <p:spPr>
          <a:xfrm>
            <a:off x="2778958" y="4286249"/>
            <a:ext cx="240467" cy="6858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975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圖片 1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246" y="1730216"/>
            <a:ext cx="5188219" cy="447198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FRL Channel – TMDS 8b to FRL 16b Data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52</a:t>
            </a:fld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975" y="1260513"/>
            <a:ext cx="3990975" cy="549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68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FRL Channel </a:t>
            </a:r>
            <a:r>
              <a:rPr lang="en-US" altLang="zh-TW" dirty="0" smtClean="0"/>
              <a:t>– Video Data 8b16b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53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-1605" r="45879"/>
          <a:stretch/>
        </p:blipFill>
        <p:spPr>
          <a:xfrm>
            <a:off x="838200" y="2161506"/>
            <a:ext cx="9243353" cy="65362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550811" y="2138492"/>
            <a:ext cx="1071154" cy="672506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7" name="文字方塊 84"/>
          <p:cNvSpPr txBox="1"/>
          <p:nvPr/>
        </p:nvSpPr>
        <p:spPr>
          <a:xfrm>
            <a:off x="4484976" y="1931974"/>
            <a:ext cx="1184620" cy="26456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100">
                <a:solidFill>
                  <a:schemeClr val="accent6"/>
                </a:solidFill>
              </a:rPr>
              <a:t>video guard band</a:t>
            </a:r>
            <a:endParaRPr lang="zh-TW" altLang="en-US" sz="1100">
              <a:solidFill>
                <a:schemeClr val="accent6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662308" y="2138492"/>
            <a:ext cx="4419246" cy="6725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9" name="文字方塊 86"/>
          <p:cNvSpPr txBox="1"/>
          <p:nvPr/>
        </p:nvSpPr>
        <p:spPr>
          <a:xfrm>
            <a:off x="5607398" y="1919367"/>
            <a:ext cx="787908" cy="26456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100">
                <a:solidFill>
                  <a:srgbClr val="FF0000"/>
                </a:solidFill>
              </a:rPr>
              <a:t>video data</a:t>
            </a:r>
            <a:endParaRPr lang="zh-TW" altLang="en-US" sz="110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601876" y="2144794"/>
            <a:ext cx="931426" cy="672506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11" name="文字方塊 93"/>
          <p:cNvSpPr txBox="1"/>
          <p:nvPr/>
        </p:nvSpPr>
        <p:spPr>
          <a:xfrm>
            <a:off x="3524135" y="1930152"/>
            <a:ext cx="1081835" cy="26456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100">
                <a:solidFill>
                  <a:srgbClr val="00B0F0"/>
                </a:solidFill>
              </a:rPr>
              <a:t>video preamble</a:t>
            </a:r>
            <a:endParaRPr lang="zh-TW" altLang="en-US" sz="1100">
              <a:solidFill>
                <a:srgbClr val="00B0F0"/>
              </a:solidFill>
            </a:endParaRP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3"/>
          <a:srcRect r="44577"/>
          <a:stretch/>
        </p:blipFill>
        <p:spPr>
          <a:xfrm>
            <a:off x="812753" y="3654131"/>
            <a:ext cx="9713686" cy="809405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4493427" y="3604214"/>
            <a:ext cx="369589" cy="214923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28" name="文字方塊 89"/>
          <p:cNvSpPr txBox="1"/>
          <p:nvPr/>
        </p:nvSpPr>
        <p:spPr>
          <a:xfrm>
            <a:off x="4086013" y="3321774"/>
            <a:ext cx="2142510" cy="26456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100">
                <a:solidFill>
                  <a:schemeClr val="accent4">
                    <a:lumMod val="75000"/>
                  </a:schemeClr>
                </a:solidFill>
              </a:rPr>
              <a:t>MAP Type + Length = 0x08 + 0x0E </a:t>
            </a:r>
            <a:endParaRPr lang="zh-TW" altLang="en-US" sz="110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880944" y="3630037"/>
            <a:ext cx="1028637" cy="7943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30" name="矩形 29"/>
          <p:cNvSpPr/>
          <p:nvPr/>
        </p:nvSpPr>
        <p:spPr>
          <a:xfrm>
            <a:off x="3651085" y="3620461"/>
            <a:ext cx="833795" cy="816553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31" name="文字方塊 95"/>
          <p:cNvSpPr txBox="1"/>
          <p:nvPr/>
        </p:nvSpPr>
        <p:spPr>
          <a:xfrm>
            <a:off x="3556535" y="3348389"/>
            <a:ext cx="392800" cy="26456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100">
                <a:solidFill>
                  <a:srgbClr val="7030A0"/>
                </a:solidFill>
              </a:rPr>
              <a:t>gap</a:t>
            </a:r>
            <a:endParaRPr lang="zh-TW" altLang="en-US" sz="1100">
              <a:solidFill>
                <a:srgbClr val="7030A0"/>
              </a:solidFill>
            </a:endParaRPr>
          </a:p>
        </p:txBody>
      </p:sp>
      <p:grpSp>
        <p:nvGrpSpPr>
          <p:cNvPr id="36" name="群組 35"/>
          <p:cNvGrpSpPr/>
          <p:nvPr/>
        </p:nvGrpSpPr>
        <p:grpSpPr>
          <a:xfrm>
            <a:off x="839963" y="5353990"/>
            <a:ext cx="10551886" cy="822973"/>
            <a:chOff x="1" y="4625390"/>
            <a:chExt cx="10551886" cy="822973"/>
          </a:xfrm>
        </p:grpSpPr>
        <p:pic>
          <p:nvPicPr>
            <p:cNvPr id="32" name="圖片 31"/>
            <p:cNvPicPr>
              <a:picLocks noChangeAspect="1"/>
            </p:cNvPicPr>
            <p:nvPr/>
          </p:nvPicPr>
          <p:blipFill rotWithShape="1">
            <a:blip r:embed="rId4"/>
            <a:srcRect r="31752"/>
            <a:stretch/>
          </p:blipFill>
          <p:spPr>
            <a:xfrm>
              <a:off x="1" y="4644440"/>
              <a:ext cx="10551886" cy="803923"/>
            </a:xfrm>
            <a:prstGeom prst="rect">
              <a:avLst/>
            </a:prstGeom>
          </p:spPr>
        </p:pic>
        <p:sp>
          <p:nvSpPr>
            <p:cNvPr id="33" name="矩形 32"/>
            <p:cNvSpPr/>
            <p:nvPr/>
          </p:nvSpPr>
          <p:spPr>
            <a:xfrm>
              <a:off x="3220009" y="4625390"/>
              <a:ext cx="1907802" cy="79773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TW" altLang="en-US" sz="1100"/>
            </a:p>
          </p:txBody>
        </p:sp>
        <p:sp>
          <p:nvSpPr>
            <p:cNvPr id="34" name="矩形 33"/>
            <p:cNvSpPr/>
            <p:nvPr/>
          </p:nvSpPr>
          <p:spPr>
            <a:xfrm>
              <a:off x="7881096" y="4644440"/>
              <a:ext cx="1913404" cy="79773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TW" alt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409806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FRL Channel – </a:t>
            </a:r>
            <a:r>
              <a:rPr lang="en-US" altLang="zh-TW" dirty="0" smtClean="0"/>
              <a:t>Control and </a:t>
            </a:r>
            <a:r>
              <a:rPr lang="en-US" altLang="zh-TW" dirty="0"/>
              <a:t>Data </a:t>
            </a:r>
            <a:r>
              <a:rPr lang="en-US" altLang="zh-TW" dirty="0" smtClean="0"/>
              <a:t>Island 8b16b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54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825625"/>
            <a:ext cx="6344223" cy="854431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 flipV="1">
            <a:off x="3567635" y="1735179"/>
            <a:ext cx="0" cy="942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 flipV="1">
            <a:off x="5453309" y="1737902"/>
            <a:ext cx="0" cy="942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 flipV="1">
            <a:off x="5211106" y="1754232"/>
            <a:ext cx="0" cy="942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5924595" y="1743348"/>
            <a:ext cx="0" cy="942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V="1">
            <a:off x="6161519" y="1749752"/>
            <a:ext cx="0" cy="942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 flipV="1">
            <a:off x="6394398" y="1745270"/>
            <a:ext cx="0" cy="9420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74"/>
          <p:cNvSpPr txBox="1"/>
          <p:nvPr/>
        </p:nvSpPr>
        <p:spPr>
          <a:xfrm>
            <a:off x="3607380" y="2691846"/>
            <a:ext cx="717056" cy="18145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100"/>
              <a:t>hsync = 1</a:t>
            </a:r>
          </a:p>
          <a:p>
            <a:r>
              <a:rPr lang="en-US" altLang="zh-TW" sz="1100"/>
              <a:t>vsync = 1</a:t>
            </a:r>
          </a:p>
          <a:p>
            <a:r>
              <a:rPr lang="en-US" altLang="zh-TW" sz="1100"/>
              <a:t>rc(0) = 0</a:t>
            </a:r>
          </a:p>
          <a:p>
            <a:r>
              <a:rPr lang="en-US" altLang="zh-TW" sz="1100"/>
              <a:t>rc(1) = 1</a:t>
            </a:r>
          </a:p>
          <a:p>
            <a:r>
              <a:rPr lang="en-US" altLang="zh-TW" sz="1100"/>
              <a:t>rc(2) = 1</a:t>
            </a:r>
          </a:p>
          <a:p>
            <a:r>
              <a:rPr lang="en-US" altLang="zh-TW" sz="1100"/>
              <a:t>ctl0 = 1</a:t>
            </a:r>
          </a:p>
          <a:p>
            <a:r>
              <a:rPr lang="en-US" altLang="zh-TW" sz="1100"/>
              <a:t>ctl1 = 0</a:t>
            </a:r>
          </a:p>
          <a:p>
            <a:r>
              <a:rPr lang="en-US" altLang="zh-TW" sz="1100"/>
              <a:t>ctl2</a:t>
            </a:r>
            <a:r>
              <a:rPr lang="en-US" altLang="zh-TW" sz="1100" baseline="0"/>
              <a:t> = 1</a:t>
            </a:r>
          </a:p>
          <a:p>
            <a:r>
              <a:rPr lang="en-US" altLang="zh-TW" sz="1100" baseline="0"/>
              <a:t>ctl3 = 0</a:t>
            </a:r>
            <a:endParaRPr lang="en-US" altLang="zh-TW" sz="1100"/>
          </a:p>
          <a:p>
            <a:r>
              <a:rPr lang="en-US" altLang="zh-TW" sz="1100">
                <a:solidFill>
                  <a:srgbClr val="FF0000"/>
                </a:solidFill>
              </a:rPr>
              <a:t>0x43b</a:t>
            </a:r>
            <a:endParaRPr lang="zh-TW" altLang="en-US" sz="1100">
              <a:solidFill>
                <a:srgbClr val="FF0000"/>
              </a:solidFill>
            </a:endParaRPr>
          </a:p>
        </p:txBody>
      </p:sp>
      <p:sp>
        <p:nvSpPr>
          <p:cNvPr id="14" name="文字方塊 76"/>
          <p:cNvSpPr txBox="1"/>
          <p:nvPr/>
        </p:nvSpPr>
        <p:spPr>
          <a:xfrm>
            <a:off x="5451511" y="2731630"/>
            <a:ext cx="717056" cy="609013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100"/>
              <a:t>hsync = 0</a:t>
            </a:r>
          </a:p>
          <a:p>
            <a:r>
              <a:rPr lang="en-US" altLang="zh-TW" sz="1100"/>
              <a:t>vsync = 1</a:t>
            </a:r>
          </a:p>
          <a:p>
            <a:r>
              <a:rPr lang="en-US" altLang="zh-TW" sz="1100">
                <a:solidFill>
                  <a:srgbClr val="FF0000"/>
                </a:solidFill>
              </a:rPr>
              <a:t>0xc20e</a:t>
            </a:r>
            <a:endParaRPr lang="zh-TW" altLang="en-US" sz="1100">
              <a:solidFill>
                <a:srgbClr val="FF0000"/>
              </a:solidFill>
            </a:endParaRPr>
          </a:p>
        </p:txBody>
      </p:sp>
      <p:sp>
        <p:nvSpPr>
          <p:cNvPr id="15" name="文字方塊 77"/>
          <p:cNvSpPr txBox="1"/>
          <p:nvPr/>
        </p:nvSpPr>
        <p:spPr>
          <a:xfrm>
            <a:off x="6060983" y="2724488"/>
            <a:ext cx="756682" cy="233127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100"/>
              <a:t>hsync = 0</a:t>
            </a:r>
          </a:p>
          <a:p>
            <a:r>
              <a:rPr lang="en-US" altLang="zh-TW" sz="1100"/>
              <a:t>vsync = 1</a:t>
            </a:r>
          </a:p>
          <a:p>
            <a:r>
              <a:rPr lang="en-US" altLang="zh-TW" sz="1100"/>
              <a:t>t0_d2 = 1 </a:t>
            </a:r>
          </a:p>
          <a:p>
            <a:r>
              <a:rPr lang="en-US" altLang="zh-TW" sz="1100"/>
              <a:t>t0_d3 = 0</a:t>
            </a:r>
          </a:p>
          <a:p>
            <a:r>
              <a:rPr lang="en-US" altLang="zh-TW" sz="1100"/>
              <a:t>t1_d0 = 0</a:t>
            </a:r>
          </a:p>
          <a:p>
            <a:r>
              <a:rPr lang="en-US" altLang="zh-TW" sz="1100"/>
              <a:t>t1_d1 = 0</a:t>
            </a:r>
          </a:p>
          <a:p>
            <a:r>
              <a:rPr lang="en-US" altLang="zh-TW" sz="1100"/>
              <a:t>t1_d2 = 0</a:t>
            </a:r>
          </a:p>
          <a:p>
            <a:r>
              <a:rPr lang="en-US" altLang="zh-TW" sz="1100"/>
              <a:t>t1_d3</a:t>
            </a:r>
            <a:r>
              <a:rPr lang="en-US" altLang="zh-TW" sz="1100" baseline="0"/>
              <a:t> = 0</a:t>
            </a:r>
          </a:p>
          <a:p>
            <a:r>
              <a:rPr lang="en-US" altLang="zh-TW" sz="1100" baseline="0"/>
              <a:t>t2_d0 = 0</a:t>
            </a:r>
          </a:p>
          <a:p>
            <a:r>
              <a:rPr lang="en-US" altLang="zh-TW" sz="1100" baseline="0"/>
              <a:t>t2_d1 = 0</a:t>
            </a:r>
          </a:p>
          <a:p>
            <a:r>
              <a:rPr lang="en-US" altLang="zh-TW" sz="1100" baseline="0"/>
              <a:t>t2_d2 = 0</a:t>
            </a:r>
          </a:p>
          <a:p>
            <a:r>
              <a:rPr lang="en-US" altLang="zh-TW" sz="1100" baseline="0"/>
              <a:t>t2_d3 = 0</a:t>
            </a:r>
            <a:endParaRPr lang="en-US" altLang="zh-TW" sz="1100"/>
          </a:p>
          <a:p>
            <a:r>
              <a:rPr lang="en-US" altLang="zh-TW" sz="1100">
                <a:solidFill>
                  <a:srgbClr val="FF0000"/>
                </a:solidFill>
              </a:rPr>
              <a:t>0x8006</a:t>
            </a:r>
            <a:endParaRPr lang="zh-TW" altLang="en-US" sz="1100">
              <a:solidFill>
                <a:srgbClr val="FF0000"/>
              </a:solidFill>
            </a:endParaRPr>
          </a:p>
        </p:txBody>
      </p:sp>
      <p:sp>
        <p:nvSpPr>
          <p:cNvPr id="16" name="文字方塊 79"/>
          <p:cNvSpPr txBox="1"/>
          <p:nvPr/>
        </p:nvSpPr>
        <p:spPr>
          <a:xfrm>
            <a:off x="6740638" y="1491380"/>
            <a:ext cx="756682" cy="233127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100" dirty="0" err="1"/>
              <a:t>hsync</a:t>
            </a:r>
            <a:r>
              <a:rPr lang="en-US" altLang="zh-TW" sz="1100" dirty="0"/>
              <a:t> = 0</a:t>
            </a:r>
          </a:p>
          <a:p>
            <a:r>
              <a:rPr lang="en-US" altLang="zh-TW" sz="1100" dirty="0" err="1"/>
              <a:t>vsync</a:t>
            </a:r>
            <a:r>
              <a:rPr lang="en-US" altLang="zh-TW" sz="1100" dirty="0"/>
              <a:t> = 1</a:t>
            </a:r>
          </a:p>
          <a:p>
            <a:r>
              <a:rPr lang="en-US" altLang="zh-TW" sz="1100" dirty="0"/>
              <a:t>t0_d2 = 1 </a:t>
            </a:r>
          </a:p>
          <a:p>
            <a:r>
              <a:rPr lang="en-US" altLang="zh-TW" sz="1100" dirty="0"/>
              <a:t>t0_d3 = 1</a:t>
            </a:r>
          </a:p>
          <a:p>
            <a:r>
              <a:rPr lang="en-US" altLang="zh-TW" sz="1100" dirty="0"/>
              <a:t>t1_d0 = 0</a:t>
            </a:r>
          </a:p>
          <a:p>
            <a:r>
              <a:rPr lang="en-US" altLang="zh-TW" sz="1100" dirty="0"/>
              <a:t>t1_d1 = 0</a:t>
            </a:r>
          </a:p>
          <a:p>
            <a:r>
              <a:rPr lang="en-US" altLang="zh-TW" sz="1100" dirty="0"/>
              <a:t>t1_d2 = 0</a:t>
            </a:r>
          </a:p>
          <a:p>
            <a:r>
              <a:rPr lang="en-US" altLang="zh-TW" sz="1100" dirty="0"/>
              <a:t>t1_d3</a:t>
            </a:r>
            <a:r>
              <a:rPr lang="en-US" altLang="zh-TW" sz="1100" baseline="0" dirty="0"/>
              <a:t> = 0</a:t>
            </a:r>
          </a:p>
          <a:p>
            <a:r>
              <a:rPr lang="en-US" altLang="zh-TW" sz="1100" baseline="0" dirty="0"/>
              <a:t>t2_d0 = 0</a:t>
            </a:r>
          </a:p>
          <a:p>
            <a:r>
              <a:rPr lang="en-US" altLang="zh-TW" sz="1100" baseline="0" dirty="0"/>
              <a:t>t2_d1 = 0</a:t>
            </a:r>
          </a:p>
          <a:p>
            <a:r>
              <a:rPr lang="en-US" altLang="zh-TW" sz="1100" baseline="0" dirty="0"/>
              <a:t>t2_d2 = 0</a:t>
            </a:r>
          </a:p>
          <a:p>
            <a:r>
              <a:rPr lang="en-US" altLang="zh-TW" sz="1100" baseline="0" dirty="0"/>
              <a:t>t2_d3 = 0</a:t>
            </a:r>
            <a:endParaRPr lang="en-US" altLang="zh-TW" sz="1100" dirty="0"/>
          </a:p>
          <a:p>
            <a:r>
              <a:rPr lang="en-US" altLang="zh-TW" sz="1100" dirty="0">
                <a:solidFill>
                  <a:srgbClr val="FF0000"/>
                </a:solidFill>
              </a:rPr>
              <a:t>0x800e</a:t>
            </a:r>
            <a:endParaRPr lang="zh-TW" altLang="en-US" sz="1100" dirty="0">
              <a:solidFill>
                <a:srgbClr val="FF0000"/>
              </a:solidFill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4516080"/>
            <a:ext cx="5216198" cy="982307"/>
          </a:xfrm>
          <a:prstGeom prst="rect">
            <a:avLst/>
          </a:prstGeom>
        </p:spPr>
      </p:pic>
      <p:sp>
        <p:nvSpPr>
          <p:cNvPr id="28" name="文字方塊 75"/>
          <p:cNvSpPr txBox="1"/>
          <p:nvPr/>
        </p:nvSpPr>
        <p:spPr>
          <a:xfrm>
            <a:off x="4842440" y="2691846"/>
            <a:ext cx="717056" cy="181459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100"/>
              <a:t>hsync = 0</a:t>
            </a:r>
          </a:p>
          <a:p>
            <a:r>
              <a:rPr lang="en-US" altLang="zh-TW" sz="1100"/>
              <a:t>vsync = 1</a:t>
            </a:r>
          </a:p>
          <a:p>
            <a:r>
              <a:rPr lang="en-US" altLang="zh-TW" sz="1100"/>
              <a:t>rc(0) = 0</a:t>
            </a:r>
          </a:p>
          <a:p>
            <a:r>
              <a:rPr lang="en-US" altLang="zh-TW" sz="1100"/>
              <a:t>rc(1) = 0</a:t>
            </a:r>
          </a:p>
          <a:p>
            <a:r>
              <a:rPr lang="en-US" altLang="zh-TW" sz="1100"/>
              <a:t>rc(2) = 0</a:t>
            </a:r>
          </a:p>
          <a:p>
            <a:r>
              <a:rPr lang="en-US" altLang="zh-TW" sz="1100"/>
              <a:t>ctl0 = 1</a:t>
            </a:r>
          </a:p>
          <a:p>
            <a:r>
              <a:rPr lang="en-US" altLang="zh-TW" sz="1100"/>
              <a:t>ctl1 = 0</a:t>
            </a:r>
          </a:p>
          <a:p>
            <a:r>
              <a:rPr lang="en-US" altLang="zh-TW" sz="1100"/>
              <a:t>ctl2 = 1</a:t>
            </a:r>
          </a:p>
          <a:p>
            <a:r>
              <a:rPr lang="en-US" altLang="zh-TW" sz="1100"/>
              <a:t>ctl3 = 0</a:t>
            </a:r>
          </a:p>
          <a:p>
            <a:r>
              <a:rPr lang="en-US" altLang="zh-TW" sz="1100">
                <a:solidFill>
                  <a:srgbClr val="FF0000"/>
                </a:solidFill>
              </a:rPr>
              <a:t>0x422</a:t>
            </a:r>
            <a:endParaRPr lang="zh-TW" altLang="en-US" sz="1100">
              <a:solidFill>
                <a:srgbClr val="FF0000"/>
              </a:solidFill>
            </a:endParaRPr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3180" y="2962275"/>
            <a:ext cx="4686345" cy="3330561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5021" y="1364505"/>
            <a:ext cx="2636812" cy="1408359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1341" y="5681882"/>
            <a:ext cx="4699081" cy="931328"/>
          </a:xfrm>
          <a:prstGeom prst="rect">
            <a:avLst/>
          </a:prstGeom>
        </p:spPr>
      </p:pic>
      <p:sp>
        <p:nvSpPr>
          <p:cNvPr id="32" name="文字方塊 31"/>
          <p:cNvSpPr txBox="1"/>
          <p:nvPr/>
        </p:nvSpPr>
        <p:spPr>
          <a:xfrm>
            <a:off x="4324436" y="1359531"/>
            <a:ext cx="645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/>
              <a:t>Control</a:t>
            </a:r>
            <a:endParaRPr lang="zh-TW" altLang="en-US" sz="12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6022806" y="1347102"/>
            <a:ext cx="875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/>
              <a:t>Data island</a:t>
            </a:r>
            <a:endParaRPr lang="zh-TW" altLang="en-US" sz="12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5233341" y="1358195"/>
            <a:ext cx="916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/>
              <a:t>Guard band</a:t>
            </a:r>
            <a:endParaRPr lang="zh-TW" altLang="en-US" sz="1200" dirty="0"/>
          </a:p>
        </p:txBody>
      </p:sp>
      <p:sp>
        <p:nvSpPr>
          <p:cNvPr id="35" name="右大括弧 34"/>
          <p:cNvSpPr/>
          <p:nvPr/>
        </p:nvSpPr>
        <p:spPr>
          <a:xfrm rot="16200000">
            <a:off x="4474503" y="803924"/>
            <a:ext cx="155404" cy="173443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右大括弧 35"/>
          <p:cNvSpPr/>
          <p:nvPr/>
        </p:nvSpPr>
        <p:spPr>
          <a:xfrm rot="16200000">
            <a:off x="6132482" y="1452453"/>
            <a:ext cx="107443" cy="38941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8" name="直線單箭頭接點 37"/>
          <p:cNvCxnSpPr/>
          <p:nvPr/>
        </p:nvCxnSpPr>
        <p:spPr>
          <a:xfrm flipV="1">
            <a:off x="5682702" y="1556193"/>
            <a:ext cx="33887" cy="21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507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FRL Channel – Zero Padding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55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1" y="1872226"/>
            <a:ext cx="4114442" cy="4302431"/>
          </a:xfrm>
          <a:prstGeom prst="rect">
            <a:avLst/>
          </a:prstGeom>
          <a:ln>
            <a:noFill/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034" y="1872226"/>
            <a:ext cx="2378525" cy="1832054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034" y="4095485"/>
            <a:ext cx="2378525" cy="1848993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837" y="1870075"/>
            <a:ext cx="2363711" cy="1896760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4580" y="1872226"/>
            <a:ext cx="2561236" cy="1899158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4580" y="4095486"/>
            <a:ext cx="2464369" cy="1896760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6046" y="4171642"/>
            <a:ext cx="2458383" cy="1764977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</p:spTree>
    <p:extLst>
      <p:ext uri="{BB962C8B-B14F-4D97-AF65-F5344CB8AC3E}">
        <p14:creationId xmlns:p14="http://schemas.microsoft.com/office/powerpoint/2010/main" val="366336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FRL Channel – Source/Sink Data Flow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56</a:t>
            </a:fld>
            <a:endParaRPr lang="zh-TW" altLang="en-US"/>
          </a:p>
        </p:txBody>
      </p:sp>
      <p:graphicFrame>
        <p:nvGraphicFramePr>
          <p:cNvPr id="6" name="資料庫圖表 5"/>
          <p:cNvGraphicFramePr/>
          <p:nvPr/>
        </p:nvGraphicFramePr>
        <p:xfrm>
          <a:off x="767601" y="2800911"/>
          <a:ext cx="10656798" cy="1256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向左箭號 6"/>
          <p:cNvSpPr/>
          <p:nvPr/>
        </p:nvSpPr>
        <p:spPr>
          <a:xfrm>
            <a:off x="1830352" y="3508005"/>
            <a:ext cx="199083" cy="198345"/>
          </a:xfrm>
          <a:prstGeom prst="leftArrow">
            <a:avLst>
              <a:gd name="adj1" fmla="val 66249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8" name="向左箭號 7"/>
          <p:cNvSpPr/>
          <p:nvPr/>
        </p:nvSpPr>
        <p:spPr>
          <a:xfrm>
            <a:off x="3224649" y="3510437"/>
            <a:ext cx="199894" cy="198345"/>
          </a:xfrm>
          <a:prstGeom prst="leftArrow">
            <a:avLst>
              <a:gd name="adj1" fmla="val 66249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9" name="向左箭號 8"/>
          <p:cNvSpPr/>
          <p:nvPr/>
        </p:nvSpPr>
        <p:spPr>
          <a:xfrm>
            <a:off x="4588143" y="3510437"/>
            <a:ext cx="199894" cy="198345"/>
          </a:xfrm>
          <a:prstGeom prst="leftArrow">
            <a:avLst>
              <a:gd name="adj1" fmla="val 66249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10" name="向左箭號 9"/>
          <p:cNvSpPr/>
          <p:nvPr/>
        </p:nvSpPr>
        <p:spPr>
          <a:xfrm>
            <a:off x="5982440" y="3512869"/>
            <a:ext cx="199894" cy="198345"/>
          </a:xfrm>
          <a:prstGeom prst="leftArrow">
            <a:avLst>
              <a:gd name="adj1" fmla="val 66249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11" name="向左箭號 10"/>
          <p:cNvSpPr/>
          <p:nvPr/>
        </p:nvSpPr>
        <p:spPr>
          <a:xfrm>
            <a:off x="7366201" y="3508816"/>
            <a:ext cx="199893" cy="198345"/>
          </a:xfrm>
          <a:prstGeom prst="leftArrow">
            <a:avLst>
              <a:gd name="adj1" fmla="val 66249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12" name="向左箭號 11"/>
          <p:cNvSpPr/>
          <p:nvPr/>
        </p:nvSpPr>
        <p:spPr>
          <a:xfrm>
            <a:off x="8760498" y="3511248"/>
            <a:ext cx="199894" cy="198345"/>
          </a:xfrm>
          <a:prstGeom prst="leftArrow">
            <a:avLst>
              <a:gd name="adj1" fmla="val 66249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13" name="向左箭號 12"/>
          <p:cNvSpPr/>
          <p:nvPr/>
        </p:nvSpPr>
        <p:spPr>
          <a:xfrm>
            <a:off x="10138583" y="3505573"/>
            <a:ext cx="199894" cy="198345"/>
          </a:xfrm>
          <a:prstGeom prst="leftArrow">
            <a:avLst>
              <a:gd name="adj1" fmla="val 66249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</p:spTree>
    <p:extLst>
      <p:ext uri="{BB962C8B-B14F-4D97-AF65-F5344CB8AC3E}">
        <p14:creationId xmlns:p14="http://schemas.microsoft.com/office/powerpoint/2010/main" val="300302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FRL Channel – </a:t>
            </a:r>
            <a:r>
              <a:rPr lang="en-US" altLang="zh-TW" sz="3200" dirty="0" smtClean="0"/>
              <a:t>Reed Solomon </a:t>
            </a:r>
            <a:r>
              <a:rPr lang="en-US" altLang="zh-TW" sz="3200" dirty="0"/>
              <a:t>Forward Error Correction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57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04" y="2350196"/>
            <a:ext cx="3569922" cy="113372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55" y="3891713"/>
            <a:ext cx="4045420" cy="205222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499" y="2337148"/>
            <a:ext cx="5876065" cy="265687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0179" y="1840288"/>
            <a:ext cx="1610916" cy="433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2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FRL Channel – RS Parity Data Mapping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58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084" y="1601399"/>
            <a:ext cx="4046855" cy="479979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196" y="2799823"/>
            <a:ext cx="3905454" cy="142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84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FRL Channel – RS Parity Data </a:t>
            </a:r>
            <a:r>
              <a:rPr lang="en-US" altLang="zh-TW" dirty="0" smtClean="0"/>
              <a:t>Mapping Swap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59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473176" y="2360001"/>
            <a:ext cx="4257743" cy="298366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630602" y="2278744"/>
            <a:ext cx="4003248" cy="296939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553044" y="2256377"/>
            <a:ext cx="4104889" cy="29902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546416" y="2248032"/>
            <a:ext cx="4074377" cy="295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4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HDMI </a:t>
            </a:r>
            <a:r>
              <a:rPr lang="en-US" altLang="zh-TW" dirty="0" smtClean="0"/>
              <a:t>2.1 Features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43" y="4971052"/>
            <a:ext cx="6629400" cy="16136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圖片 5" descr="HDMI 2.1 Cable Specs: Higher Resolutions &amp; Refresh Rates - HDM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43" y="1426250"/>
            <a:ext cx="4996283" cy="1382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 descr="為8K 東奧而備戰，深入了解最新HDMI 2.1 傳輸標準| 新聞- Yahoo奇摩行動版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824" y="3022907"/>
            <a:ext cx="4270654" cy="176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 descr="Qms Graphic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43" y="3024626"/>
            <a:ext cx="3336832" cy="1730575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8565" y="1646238"/>
            <a:ext cx="2909537" cy="29713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4230" y="4876157"/>
            <a:ext cx="2813553" cy="170852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0517089" y="5545751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VRR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085201" y="2947240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QMS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0800179" y="1600778"/>
            <a:ext cx="544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FVA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9293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FRL Channel – Source/Sink Data Flow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60</a:t>
            </a:fld>
            <a:endParaRPr lang="zh-TW" altLang="en-US"/>
          </a:p>
        </p:txBody>
      </p:sp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1200899342"/>
              </p:ext>
            </p:extLst>
          </p:nvPr>
        </p:nvGraphicFramePr>
        <p:xfrm>
          <a:off x="767601" y="2800911"/>
          <a:ext cx="10656798" cy="1256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向左箭號 6"/>
          <p:cNvSpPr/>
          <p:nvPr/>
        </p:nvSpPr>
        <p:spPr>
          <a:xfrm>
            <a:off x="1830352" y="3508005"/>
            <a:ext cx="199083" cy="198345"/>
          </a:xfrm>
          <a:prstGeom prst="leftArrow">
            <a:avLst>
              <a:gd name="adj1" fmla="val 66249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8" name="向左箭號 7"/>
          <p:cNvSpPr/>
          <p:nvPr/>
        </p:nvSpPr>
        <p:spPr>
          <a:xfrm>
            <a:off x="3224649" y="3510437"/>
            <a:ext cx="199894" cy="198345"/>
          </a:xfrm>
          <a:prstGeom prst="leftArrow">
            <a:avLst>
              <a:gd name="adj1" fmla="val 66249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9" name="向左箭號 8"/>
          <p:cNvSpPr/>
          <p:nvPr/>
        </p:nvSpPr>
        <p:spPr>
          <a:xfrm>
            <a:off x="4588143" y="3510437"/>
            <a:ext cx="199894" cy="198345"/>
          </a:xfrm>
          <a:prstGeom prst="leftArrow">
            <a:avLst>
              <a:gd name="adj1" fmla="val 66249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10" name="向左箭號 9"/>
          <p:cNvSpPr/>
          <p:nvPr/>
        </p:nvSpPr>
        <p:spPr>
          <a:xfrm>
            <a:off x="5982440" y="3512869"/>
            <a:ext cx="199894" cy="198345"/>
          </a:xfrm>
          <a:prstGeom prst="leftArrow">
            <a:avLst>
              <a:gd name="adj1" fmla="val 66249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11" name="向左箭號 10"/>
          <p:cNvSpPr/>
          <p:nvPr/>
        </p:nvSpPr>
        <p:spPr>
          <a:xfrm>
            <a:off x="7366201" y="3508816"/>
            <a:ext cx="199893" cy="198345"/>
          </a:xfrm>
          <a:prstGeom prst="leftArrow">
            <a:avLst>
              <a:gd name="adj1" fmla="val 66249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12" name="向左箭號 11"/>
          <p:cNvSpPr/>
          <p:nvPr/>
        </p:nvSpPr>
        <p:spPr>
          <a:xfrm>
            <a:off x="8760498" y="3511248"/>
            <a:ext cx="199894" cy="198345"/>
          </a:xfrm>
          <a:prstGeom prst="leftArrow">
            <a:avLst>
              <a:gd name="adj1" fmla="val 66249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13" name="向左箭號 12"/>
          <p:cNvSpPr/>
          <p:nvPr/>
        </p:nvSpPr>
        <p:spPr>
          <a:xfrm>
            <a:off x="10138583" y="3505573"/>
            <a:ext cx="199894" cy="198345"/>
          </a:xfrm>
          <a:prstGeom prst="leftArrow">
            <a:avLst>
              <a:gd name="adj1" fmla="val 66249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</p:spTree>
    <p:extLst>
      <p:ext uri="{BB962C8B-B14F-4D97-AF65-F5344CB8AC3E}">
        <p14:creationId xmlns:p14="http://schemas.microsoft.com/office/powerpoint/2010/main" val="159191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FRL Channel – Character and Super Block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61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227" y="4793431"/>
            <a:ext cx="5155573" cy="1130772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27" y="4803607"/>
            <a:ext cx="5146529" cy="1225090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451" y="2140206"/>
            <a:ext cx="3845961" cy="2062444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grpSp>
        <p:nvGrpSpPr>
          <p:cNvPr id="8" name="群組 7"/>
          <p:cNvGrpSpPr/>
          <p:nvPr/>
        </p:nvGrpSpPr>
        <p:grpSpPr>
          <a:xfrm>
            <a:off x="5757535" y="2609825"/>
            <a:ext cx="5458511" cy="1123205"/>
            <a:chOff x="4087671" y="48136"/>
            <a:chExt cx="4362261" cy="919019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7671" y="48136"/>
              <a:ext cx="4079381" cy="839116"/>
            </a:xfrm>
            <a:prstGeom prst="rect">
              <a:avLst/>
            </a:prstGeom>
          </p:spPr>
        </p:pic>
        <p:sp>
          <p:nvSpPr>
            <p:cNvPr id="10" name="文字方塊 220"/>
            <p:cNvSpPr txBox="1"/>
            <p:nvPr/>
          </p:nvSpPr>
          <p:spPr>
            <a:xfrm>
              <a:off x="7792995" y="407473"/>
              <a:ext cx="656937" cy="559682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rtlCol="0" anchor="t">
              <a:no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800" dirty="0" smtClean="0">
                  <a:solidFill>
                    <a:srgbClr val="FF0000"/>
                  </a:solidFill>
                </a:rPr>
                <a:t>18'h3_011E</a:t>
              </a:r>
              <a:endParaRPr lang="en-US" altLang="zh-TW" sz="800" dirty="0">
                <a:solidFill>
                  <a:srgbClr val="FF0000"/>
                </a:solidFill>
              </a:endParaRPr>
            </a:p>
            <a:p>
              <a:r>
                <a:rPr lang="en-US" altLang="zh-TW" sz="800" dirty="0">
                  <a:solidFill>
                    <a:srgbClr val="FF0000"/>
                  </a:solidFill>
                </a:rPr>
                <a:t>18'h0FEE1</a:t>
              </a:r>
            </a:p>
            <a:p>
              <a:r>
                <a:rPr lang="en-US" altLang="zh-TW" sz="800" dirty="0">
                  <a:solidFill>
                    <a:srgbClr val="FF0000"/>
                  </a:solidFill>
                </a:rPr>
                <a:t>18'h</a:t>
              </a:r>
              <a:r>
                <a:rPr lang="en-US" altLang="zh-TW" sz="800" baseline="0" dirty="0">
                  <a:solidFill>
                    <a:srgbClr val="FF0000"/>
                  </a:solidFill>
                </a:rPr>
                <a:t>3_0117</a:t>
              </a:r>
            </a:p>
            <a:p>
              <a:r>
                <a:rPr lang="en-US" altLang="zh-TW" sz="800" baseline="0" dirty="0">
                  <a:solidFill>
                    <a:srgbClr val="FF0000"/>
                  </a:solidFill>
                </a:rPr>
                <a:t>18'h0FEE8</a:t>
              </a:r>
              <a:endParaRPr lang="zh-TW" altLang="en-US" sz="8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455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FRL Channel – Block Mapping (3 lane)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62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019" y="1825625"/>
            <a:ext cx="4549765" cy="460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95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FRL Channel – Block Mapping </a:t>
            </a:r>
            <a:r>
              <a:rPr lang="en-US" altLang="zh-TW" dirty="0" smtClean="0"/>
              <a:t>(4 </a:t>
            </a:r>
            <a:r>
              <a:rPr lang="en-US" altLang="zh-TW" dirty="0"/>
              <a:t>lane)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63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94" y="1808397"/>
            <a:ext cx="3043387" cy="422116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352" y="1809681"/>
            <a:ext cx="2892632" cy="417405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632" y="1807987"/>
            <a:ext cx="2941939" cy="423620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2866" y="1822314"/>
            <a:ext cx="2932388" cy="422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03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FRL Channel – Source/Sink Data Flow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64</a:t>
            </a:fld>
            <a:endParaRPr lang="zh-TW" altLang="en-US"/>
          </a:p>
        </p:txBody>
      </p:sp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1722116431"/>
              </p:ext>
            </p:extLst>
          </p:nvPr>
        </p:nvGraphicFramePr>
        <p:xfrm>
          <a:off x="767601" y="2800911"/>
          <a:ext cx="10656798" cy="1256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向左箭號 6"/>
          <p:cNvSpPr/>
          <p:nvPr/>
        </p:nvSpPr>
        <p:spPr>
          <a:xfrm>
            <a:off x="1830352" y="3508005"/>
            <a:ext cx="199083" cy="198345"/>
          </a:xfrm>
          <a:prstGeom prst="leftArrow">
            <a:avLst>
              <a:gd name="adj1" fmla="val 66249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8" name="向左箭號 7"/>
          <p:cNvSpPr/>
          <p:nvPr/>
        </p:nvSpPr>
        <p:spPr>
          <a:xfrm>
            <a:off x="3224649" y="3510437"/>
            <a:ext cx="199894" cy="198345"/>
          </a:xfrm>
          <a:prstGeom prst="leftArrow">
            <a:avLst>
              <a:gd name="adj1" fmla="val 66249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9" name="向左箭號 8"/>
          <p:cNvSpPr/>
          <p:nvPr/>
        </p:nvSpPr>
        <p:spPr>
          <a:xfrm>
            <a:off x="4588143" y="3510437"/>
            <a:ext cx="199894" cy="198345"/>
          </a:xfrm>
          <a:prstGeom prst="leftArrow">
            <a:avLst>
              <a:gd name="adj1" fmla="val 66249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10" name="向左箭號 9"/>
          <p:cNvSpPr/>
          <p:nvPr/>
        </p:nvSpPr>
        <p:spPr>
          <a:xfrm>
            <a:off x="5982440" y="3512869"/>
            <a:ext cx="199894" cy="198345"/>
          </a:xfrm>
          <a:prstGeom prst="leftArrow">
            <a:avLst>
              <a:gd name="adj1" fmla="val 66249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11" name="向左箭號 10"/>
          <p:cNvSpPr/>
          <p:nvPr/>
        </p:nvSpPr>
        <p:spPr>
          <a:xfrm>
            <a:off x="7366201" y="3508816"/>
            <a:ext cx="199893" cy="198345"/>
          </a:xfrm>
          <a:prstGeom prst="leftArrow">
            <a:avLst>
              <a:gd name="adj1" fmla="val 66249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12" name="向左箭號 11"/>
          <p:cNvSpPr/>
          <p:nvPr/>
        </p:nvSpPr>
        <p:spPr>
          <a:xfrm>
            <a:off x="8760498" y="3511248"/>
            <a:ext cx="199894" cy="198345"/>
          </a:xfrm>
          <a:prstGeom prst="leftArrow">
            <a:avLst>
              <a:gd name="adj1" fmla="val 66249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13" name="向左箭號 12"/>
          <p:cNvSpPr/>
          <p:nvPr/>
        </p:nvSpPr>
        <p:spPr>
          <a:xfrm>
            <a:off x="10138583" y="3505573"/>
            <a:ext cx="199894" cy="198345"/>
          </a:xfrm>
          <a:prstGeom prst="leftArrow">
            <a:avLst>
              <a:gd name="adj1" fmla="val 66249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</p:spTree>
    <p:extLst>
      <p:ext uri="{BB962C8B-B14F-4D97-AF65-F5344CB8AC3E}">
        <p14:creationId xmlns:p14="http://schemas.microsoft.com/office/powerpoint/2010/main" val="87602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7187384" y="4841301"/>
            <a:ext cx="4239840" cy="1841991"/>
            <a:chOff x="0" y="2484803"/>
            <a:chExt cx="4239840" cy="1794690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446779"/>
              <a:ext cx="4239840" cy="831616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380" y="2484803"/>
              <a:ext cx="3905233" cy="846135"/>
            </a:xfrm>
            <a:prstGeom prst="rect">
              <a:avLst/>
            </a:prstGeom>
          </p:spPr>
        </p:pic>
        <p:sp>
          <p:nvSpPr>
            <p:cNvPr id="9" name="文字方塊 406"/>
            <p:cNvSpPr txBox="1"/>
            <p:nvPr/>
          </p:nvSpPr>
          <p:spPr>
            <a:xfrm>
              <a:off x="2783172" y="2759330"/>
              <a:ext cx="460286" cy="546978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1050">
                  <a:solidFill>
                    <a:srgbClr val="FF0000"/>
                  </a:solidFill>
                </a:rPr>
                <a:t>0xAB</a:t>
              </a:r>
            </a:p>
            <a:p>
              <a:r>
                <a:rPr lang="en-US" altLang="zh-TW" sz="1050">
                  <a:solidFill>
                    <a:srgbClr val="FF0000"/>
                  </a:solidFill>
                </a:rPr>
                <a:t>0x55</a:t>
              </a:r>
            </a:p>
            <a:p>
              <a:r>
                <a:rPr lang="en-US" altLang="zh-TW" sz="1050">
                  <a:solidFill>
                    <a:srgbClr val="FF0000"/>
                  </a:solidFill>
                </a:rPr>
                <a:t>0xab</a:t>
              </a:r>
              <a:endParaRPr lang="zh-TW" altLang="en-US" sz="1050">
                <a:solidFill>
                  <a:srgbClr val="FF0000"/>
                </a:solidFill>
              </a:endParaRPr>
            </a:p>
          </p:txBody>
        </p:sp>
        <p:sp>
          <p:nvSpPr>
            <p:cNvPr id="10" name="文字方塊 407"/>
            <p:cNvSpPr txBox="1"/>
            <p:nvPr/>
          </p:nvSpPr>
          <p:spPr>
            <a:xfrm>
              <a:off x="2766084" y="3886091"/>
              <a:ext cx="445668" cy="393402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1050">
                  <a:solidFill>
                    <a:srgbClr val="FF0000"/>
                  </a:solidFill>
                </a:rPr>
                <a:t>0x55</a:t>
              </a:r>
            </a:p>
            <a:p>
              <a:r>
                <a:rPr lang="en-US" altLang="zh-TW" sz="1050">
                  <a:solidFill>
                    <a:srgbClr val="FF0000"/>
                  </a:solidFill>
                </a:rPr>
                <a:t>0x55</a:t>
              </a: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FRL Channel – LFSR Scrambler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65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97" y="1404012"/>
            <a:ext cx="6447427" cy="164290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7384" y="1339602"/>
            <a:ext cx="4458519" cy="3318889"/>
          </a:xfrm>
          <a:prstGeom prst="rect">
            <a:avLst/>
          </a:prstGeom>
        </p:spPr>
      </p:pic>
      <p:pic>
        <p:nvPicPr>
          <p:cNvPr id="12" name="圖片 11" descr="image00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316" y="3075704"/>
            <a:ext cx="4848822" cy="3531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圓角矩形圖說文字 13"/>
          <p:cNvSpPr/>
          <p:nvPr/>
        </p:nvSpPr>
        <p:spPr>
          <a:xfrm>
            <a:off x="3483033" y="1395690"/>
            <a:ext cx="3510491" cy="285265"/>
          </a:xfrm>
          <a:prstGeom prst="wedgeRoundRectCallout">
            <a:avLst>
              <a:gd name="adj1" fmla="val -14983"/>
              <a:gd name="adj2" fmla="val -199764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Linear Feedback Shift Register </a:t>
            </a:r>
            <a:r>
              <a:rPr lang="zh-TW" altLang="en-US" sz="1200" dirty="0">
                <a:solidFill>
                  <a:schemeClr val="tx1"/>
                </a:solidFill>
              </a:rPr>
              <a:t>線性反饋位移</a:t>
            </a:r>
            <a:r>
              <a:rPr lang="zh-TW" altLang="en-US" sz="1200" dirty="0" smtClean="0">
                <a:solidFill>
                  <a:schemeClr val="tx1"/>
                </a:solidFill>
              </a:rPr>
              <a:t>暫存器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21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FRL Channel – LFSR Scrambler</a:t>
            </a:r>
            <a:endParaRPr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0893351"/>
              </p:ext>
            </p:extLst>
          </p:nvPr>
        </p:nvGraphicFramePr>
        <p:xfrm>
          <a:off x="1609726" y="3294890"/>
          <a:ext cx="3248024" cy="3352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24012">
                  <a:extLst>
                    <a:ext uri="{9D8B030D-6E8A-4147-A177-3AD203B41FA5}">
                      <a16:colId xmlns:a16="http://schemas.microsoft.com/office/drawing/2014/main" xmlns="" val="3792938794"/>
                    </a:ext>
                  </a:extLst>
                </a:gridCol>
                <a:gridCol w="1624012">
                  <a:extLst>
                    <a:ext uri="{9D8B030D-6E8A-4147-A177-3AD203B41FA5}">
                      <a16:colId xmlns:a16="http://schemas.microsoft.com/office/drawing/2014/main" xmlns="" val="2494684258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+mn-cs"/>
                        </a:rPr>
                        <a:t>Lane0: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+mn-cs"/>
                        </a:rPr>
                        <a:t>FBFE XOR FFFF = 401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283575058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zh-TW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+mn-cs"/>
                        </a:rPr>
                        <a:t>3AD3 XOR 3ED2 = 401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54513931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zh-TW" altLang="en-US" sz="1200" b="0" i="0" u="none" strike="noStrike" kern="120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+mn-cs"/>
                        </a:rPr>
                        <a:t>B9BA XOR BDBB = 401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35534148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zh-TW" altLang="en-US" sz="1200" b="0" i="0" u="none" strike="noStrike" kern="120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+mn-cs"/>
                        </a:rPr>
                        <a:t>5B7E XOR 5F7F = 401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8125259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+mn-cs"/>
                        </a:rPr>
                        <a:t>Lane1: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+mn-cs"/>
                        </a:rPr>
                        <a:t>7BFE XOR 7FFF = 401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56892356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zh-TW" altLang="en-US" sz="1200" b="0" i="0" u="none" strike="noStrike" kern="120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+mn-cs"/>
                        </a:rPr>
                        <a:t>BACF XOR BECE = 401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424299451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zh-TW" altLang="en-US" sz="1200" b="0" i="0" u="none" strike="noStrike" kern="120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+mn-cs"/>
                        </a:rPr>
                        <a:t>181D XOR 1C1C = 401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52015917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zh-TW" altLang="en-US" sz="1200" b="0" i="0" u="none" strike="noStrike" kern="120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+mn-cs"/>
                        </a:rPr>
                        <a:t>99A3 XOR 9DA2 = 401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839069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Lane2: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BBFE XOR BFFF = 401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337095806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7ADD XOR 7EDC = 401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406001655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6975 XOR 6D74 = 401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299476616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BA0C XOR BE0D = 401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862604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Lane3: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3BFE XOR 3FFF = 401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24744601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FAC1 XOR FEC0 = 401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338928764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C8D2 XOR CCD3 = 401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292649708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78D1 XOR 7CD0 = 401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71273321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66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1" r="44297"/>
          <a:stretch/>
        </p:blipFill>
        <p:spPr>
          <a:xfrm>
            <a:off x="689081" y="1475286"/>
            <a:ext cx="10813837" cy="164302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201" y="4293428"/>
            <a:ext cx="4627615" cy="135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7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FRL Channel – Source/Sink Data Flow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67</a:t>
            </a:fld>
            <a:endParaRPr lang="zh-TW" altLang="en-US"/>
          </a:p>
        </p:txBody>
      </p:sp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4141683826"/>
              </p:ext>
            </p:extLst>
          </p:nvPr>
        </p:nvGraphicFramePr>
        <p:xfrm>
          <a:off x="767601" y="2800911"/>
          <a:ext cx="10656798" cy="1256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向左箭號 6"/>
          <p:cNvSpPr/>
          <p:nvPr/>
        </p:nvSpPr>
        <p:spPr>
          <a:xfrm>
            <a:off x="1830352" y="3508005"/>
            <a:ext cx="199083" cy="198345"/>
          </a:xfrm>
          <a:prstGeom prst="leftArrow">
            <a:avLst>
              <a:gd name="adj1" fmla="val 66249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8" name="向左箭號 7"/>
          <p:cNvSpPr/>
          <p:nvPr/>
        </p:nvSpPr>
        <p:spPr>
          <a:xfrm>
            <a:off x="3224649" y="3510437"/>
            <a:ext cx="199894" cy="198345"/>
          </a:xfrm>
          <a:prstGeom prst="leftArrow">
            <a:avLst>
              <a:gd name="adj1" fmla="val 66249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9" name="向左箭號 8"/>
          <p:cNvSpPr/>
          <p:nvPr/>
        </p:nvSpPr>
        <p:spPr>
          <a:xfrm>
            <a:off x="4588143" y="3510437"/>
            <a:ext cx="199894" cy="198345"/>
          </a:xfrm>
          <a:prstGeom prst="leftArrow">
            <a:avLst>
              <a:gd name="adj1" fmla="val 66249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10" name="向左箭號 9"/>
          <p:cNvSpPr/>
          <p:nvPr/>
        </p:nvSpPr>
        <p:spPr>
          <a:xfrm>
            <a:off x="5982440" y="3512869"/>
            <a:ext cx="199894" cy="198345"/>
          </a:xfrm>
          <a:prstGeom prst="leftArrow">
            <a:avLst>
              <a:gd name="adj1" fmla="val 66249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11" name="向左箭號 10"/>
          <p:cNvSpPr/>
          <p:nvPr/>
        </p:nvSpPr>
        <p:spPr>
          <a:xfrm>
            <a:off x="7366201" y="3508816"/>
            <a:ext cx="199893" cy="198345"/>
          </a:xfrm>
          <a:prstGeom prst="leftArrow">
            <a:avLst>
              <a:gd name="adj1" fmla="val 66249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12" name="向左箭號 11"/>
          <p:cNvSpPr/>
          <p:nvPr/>
        </p:nvSpPr>
        <p:spPr>
          <a:xfrm>
            <a:off x="8760498" y="3511248"/>
            <a:ext cx="199894" cy="198345"/>
          </a:xfrm>
          <a:prstGeom prst="leftArrow">
            <a:avLst>
              <a:gd name="adj1" fmla="val 66249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13" name="向左箭號 12"/>
          <p:cNvSpPr/>
          <p:nvPr/>
        </p:nvSpPr>
        <p:spPr>
          <a:xfrm>
            <a:off x="10138583" y="3505573"/>
            <a:ext cx="199894" cy="198345"/>
          </a:xfrm>
          <a:prstGeom prst="leftArrow">
            <a:avLst>
              <a:gd name="adj1" fmla="val 66249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</p:spTree>
    <p:extLst>
      <p:ext uri="{BB962C8B-B14F-4D97-AF65-F5344CB8AC3E}">
        <p14:creationId xmlns:p14="http://schemas.microsoft.com/office/powerpoint/2010/main" val="401173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FRL Channel – 16b18b Encoding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68</a:t>
            </a:fld>
            <a:endParaRPr lang="zh-TW" altLang="en-US"/>
          </a:p>
        </p:txBody>
      </p:sp>
      <p:pic>
        <p:nvPicPr>
          <p:cNvPr id="5" name="圖片 4" descr="HDMI2.1版火熱出爐，高畫質影像需求風起雲湧│iST宜特- iST宜特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76" y="1828839"/>
            <a:ext cx="5345343" cy="106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695" y="3237910"/>
            <a:ext cx="4418269" cy="171694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120" y="5041583"/>
            <a:ext cx="5173013" cy="1099947"/>
          </a:xfrm>
          <a:prstGeom prst="rect">
            <a:avLst/>
          </a:prstGeom>
        </p:spPr>
      </p:pic>
      <p:sp>
        <p:nvSpPr>
          <p:cNvPr id="8" name="文字方塊 419"/>
          <p:cNvSpPr txBox="1"/>
          <p:nvPr/>
        </p:nvSpPr>
        <p:spPr>
          <a:xfrm>
            <a:off x="5638412" y="5515905"/>
            <a:ext cx="800488" cy="7108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>
                <a:solidFill>
                  <a:srgbClr val="FF0000"/>
                </a:solidFill>
              </a:rPr>
              <a:t>18'h3_011E1</a:t>
            </a:r>
          </a:p>
          <a:p>
            <a:r>
              <a:rPr lang="en-US" altLang="zh-TW" sz="800">
                <a:solidFill>
                  <a:srgbClr val="FF0000"/>
                </a:solidFill>
              </a:rPr>
              <a:t>18'h0FEE1</a:t>
            </a:r>
          </a:p>
          <a:p>
            <a:r>
              <a:rPr lang="en-US" altLang="zh-TW" sz="800">
                <a:solidFill>
                  <a:srgbClr val="FF0000"/>
                </a:solidFill>
              </a:rPr>
              <a:t>18'h</a:t>
            </a:r>
            <a:r>
              <a:rPr lang="en-US" altLang="zh-TW" sz="800" baseline="0">
                <a:solidFill>
                  <a:srgbClr val="FF0000"/>
                </a:solidFill>
              </a:rPr>
              <a:t>3_0117</a:t>
            </a:r>
          </a:p>
          <a:p>
            <a:r>
              <a:rPr lang="en-US" altLang="zh-TW" sz="800" baseline="0">
                <a:solidFill>
                  <a:srgbClr val="FF0000"/>
                </a:solidFill>
              </a:rPr>
              <a:t>18'h0FEE8</a:t>
            </a:r>
            <a:endParaRPr lang="zh-TW" altLang="en-US" sz="800">
              <a:solidFill>
                <a:srgbClr val="FF0000"/>
              </a:solidFill>
            </a:endParaRPr>
          </a:p>
        </p:txBody>
      </p:sp>
      <p:graphicFrame>
        <p:nvGraphicFramePr>
          <p:cNvPr id="9" name="內容版面配置區 8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9344425"/>
              </p:ext>
            </p:extLst>
          </p:nvPr>
        </p:nvGraphicFramePr>
        <p:xfrm>
          <a:off x="6727825" y="1410332"/>
          <a:ext cx="4222750" cy="532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工作表" r:id="rId6" imgW="5295970" imgH="5457787" progId="Excel.Sheet.12">
                  <p:embed/>
                </p:oleObj>
              </mc:Choice>
              <mc:Fallback>
                <p:oleObj name="工作表" r:id="rId6" imgW="5295970" imgH="545778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727825" y="1410332"/>
                        <a:ext cx="4222750" cy="532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119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FRL Channel – 16b18b Encoding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69</a:t>
            </a:fld>
            <a:endParaRPr lang="zh-TW" altLang="en-US"/>
          </a:p>
        </p:txBody>
      </p:sp>
      <p:grpSp>
        <p:nvGrpSpPr>
          <p:cNvPr id="15" name="群組 14"/>
          <p:cNvGrpSpPr/>
          <p:nvPr/>
        </p:nvGrpSpPr>
        <p:grpSpPr>
          <a:xfrm>
            <a:off x="568131" y="1394444"/>
            <a:ext cx="5820591" cy="1794248"/>
            <a:chOff x="2376436" y="1985767"/>
            <a:chExt cx="3362428" cy="1036498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/>
            <a:srcRect r="8431"/>
            <a:stretch/>
          </p:blipFill>
          <p:spPr>
            <a:xfrm>
              <a:off x="2376436" y="2152151"/>
              <a:ext cx="3359061" cy="750706"/>
            </a:xfrm>
            <a:prstGeom prst="rect">
              <a:avLst/>
            </a:prstGeom>
          </p:spPr>
        </p:pic>
        <p:sp>
          <p:nvSpPr>
            <p:cNvPr id="6" name="文字方塊 104"/>
            <p:cNvSpPr txBox="1"/>
            <p:nvPr/>
          </p:nvSpPr>
          <p:spPr>
            <a:xfrm>
              <a:off x="4248754" y="1985767"/>
              <a:ext cx="236320" cy="16001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1200" dirty="0">
                  <a:solidFill>
                    <a:srgbClr val="FF00FF"/>
                  </a:solidFill>
                </a:rPr>
                <a:t>SSB</a:t>
              </a:r>
              <a:endParaRPr lang="zh-TW" altLang="en-US" sz="1200" dirty="0">
                <a:solidFill>
                  <a:srgbClr val="FF00FF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513452" y="2138123"/>
              <a:ext cx="320222" cy="11525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TW" altLang="en-US" sz="1100"/>
            </a:p>
          </p:txBody>
        </p:sp>
        <p:sp>
          <p:nvSpPr>
            <p:cNvPr id="8" name="矩形 7"/>
            <p:cNvSpPr/>
            <p:nvPr/>
          </p:nvSpPr>
          <p:spPr>
            <a:xfrm>
              <a:off x="4525047" y="2585288"/>
              <a:ext cx="302058" cy="859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TW" altLang="en-US" sz="1100"/>
            </a:p>
          </p:txBody>
        </p:sp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3"/>
            <a:srcRect t="4668" r="14983" b="-1"/>
            <a:stretch/>
          </p:blipFill>
          <p:spPr>
            <a:xfrm>
              <a:off x="2376436" y="2898399"/>
              <a:ext cx="3362428" cy="103790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4211689" y="2124985"/>
              <a:ext cx="309959" cy="897280"/>
            </a:xfrm>
            <a:prstGeom prst="rect">
              <a:avLst/>
            </a:prstGeom>
            <a:noFill/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TW" altLang="en-US" sz="11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5136751" y="2139436"/>
              <a:ext cx="283435" cy="11508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TW" altLang="en-US" sz="11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5122070" y="2586602"/>
              <a:ext cx="299431" cy="859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TW" altLang="en-US" sz="11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5131496" y="2362247"/>
              <a:ext cx="283435" cy="1150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TW" altLang="en-US" sz="11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5116814" y="2800998"/>
              <a:ext cx="299431" cy="877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zh-TW" altLang="en-US" sz="1100"/>
            </a:p>
          </p:txBody>
        </p:sp>
      </p:grpSp>
      <p:pic>
        <p:nvPicPr>
          <p:cNvPr id="16" name="圖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094" y="1527284"/>
            <a:ext cx="5057775" cy="21336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3982" y="3645313"/>
            <a:ext cx="4886325" cy="209550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5338" y="3733204"/>
            <a:ext cx="2119036" cy="250706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297" y="3437585"/>
            <a:ext cx="2034972" cy="328389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343790" y="3234451"/>
            <a:ext cx="11868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9b10b encoding</a:t>
            </a:r>
          </a:p>
        </p:txBody>
      </p:sp>
      <p:sp>
        <p:nvSpPr>
          <p:cNvPr id="21" name="矩形 20"/>
          <p:cNvSpPr/>
          <p:nvPr/>
        </p:nvSpPr>
        <p:spPr>
          <a:xfrm>
            <a:off x="3611916" y="3511450"/>
            <a:ext cx="11083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 smtClean="0"/>
              <a:t>7</a:t>
            </a:r>
            <a:r>
              <a:rPr lang="zh-TW" altLang="en-US" sz="1200" dirty="0" smtClean="0"/>
              <a:t>b</a:t>
            </a:r>
            <a:r>
              <a:rPr lang="en-US" altLang="zh-TW" sz="1200" dirty="0" smtClean="0"/>
              <a:t>8</a:t>
            </a:r>
            <a:r>
              <a:rPr lang="zh-TW" altLang="en-US" sz="1200" dirty="0" smtClean="0"/>
              <a:t>b </a:t>
            </a:r>
            <a:r>
              <a:rPr lang="zh-TW" altLang="en-US" sz="1200" dirty="0"/>
              <a:t>encoding</a:t>
            </a:r>
          </a:p>
        </p:txBody>
      </p:sp>
    </p:spTree>
    <p:extLst>
      <p:ext uri="{BB962C8B-B14F-4D97-AF65-F5344CB8AC3E}">
        <p14:creationId xmlns:p14="http://schemas.microsoft.com/office/powerpoint/2010/main" val="227982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HDMI Interface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5" name="圖片 4" descr="HDMI Vs DisplayPort:Which Display Interface is Best? - Tech - Mi Community  - Xiaom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57" y="4310647"/>
            <a:ext cx="3783589" cy="206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5625"/>
            <a:ext cx="7019925" cy="280987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7695" y="3245802"/>
            <a:ext cx="220028" cy="46101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/>
          <a:srcRect t="15634"/>
          <a:stretch/>
        </p:blipFill>
        <p:spPr>
          <a:xfrm>
            <a:off x="6942138" y="3717926"/>
            <a:ext cx="220028" cy="38893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/>
          <a:srcRect t="13464" b="1"/>
          <a:stretch/>
        </p:blipFill>
        <p:spPr>
          <a:xfrm>
            <a:off x="6942138" y="4115594"/>
            <a:ext cx="220028" cy="398938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2138" y="2229168"/>
            <a:ext cx="220028" cy="29654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2138" y="2541588"/>
            <a:ext cx="220028" cy="260827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7117641" y="4156759"/>
            <a:ext cx="204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/>
              <a:t>FRL Data 0 (TMDS Data 0)</a:t>
            </a:r>
            <a:endParaRPr lang="zh-TW" altLang="en-US" sz="1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7109366" y="3755994"/>
            <a:ext cx="204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/>
              <a:t>FRL Data 1 (TMDS Data 1)</a:t>
            </a:r>
            <a:endParaRPr lang="zh-TW" altLang="en-US" sz="1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7117641" y="3345940"/>
            <a:ext cx="204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/>
              <a:t>FRL Data 2 (TMDS Data 2)</a:t>
            </a:r>
            <a:endParaRPr lang="zh-TW" altLang="en-US" sz="1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7113530" y="2530389"/>
            <a:ext cx="933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/>
              <a:t>SCL &amp; SDA</a:t>
            </a:r>
            <a:endParaRPr lang="zh-TW" altLang="en-US" sz="1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7113530" y="2228829"/>
            <a:ext cx="948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/>
              <a:t>+5V &amp; CEC</a:t>
            </a:r>
            <a:endParaRPr lang="zh-TW" altLang="en-US" sz="1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7113530" y="1867990"/>
            <a:ext cx="1964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/>
              <a:t>FRL Data 3 (TMDS Clock)</a:t>
            </a:r>
            <a:endParaRPr lang="zh-TW" altLang="en-US" sz="1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7109366" y="2742973"/>
            <a:ext cx="2176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/>
              <a:t>DDC/CE/HEC/HEAC Ground</a:t>
            </a:r>
            <a:endParaRPr lang="zh-TW" altLang="en-US" sz="1400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7695" y="2806764"/>
            <a:ext cx="220028" cy="168713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7109366" y="2906568"/>
            <a:ext cx="500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/>
              <a:t>HPD</a:t>
            </a:r>
            <a:endParaRPr lang="zh-TW" altLang="en-US" sz="1400" dirty="0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7695" y="2971868"/>
            <a:ext cx="220028" cy="168713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7109366" y="3079502"/>
            <a:ext cx="2329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/>
              <a:t>Utility/HEC/HEAC+ (Optional)</a:t>
            </a:r>
            <a:endParaRPr lang="zh-TW" altLang="en-US" sz="1400" dirty="0"/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7695" y="3129231"/>
            <a:ext cx="220028" cy="168713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9487516" y="2672001"/>
            <a:ext cx="13846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/>
              <a:t>Low Speed Lines</a:t>
            </a:r>
            <a:endParaRPr lang="zh-TW" altLang="en-US" sz="1400" dirty="0"/>
          </a:p>
        </p:txBody>
      </p:sp>
      <p:sp>
        <p:nvSpPr>
          <p:cNvPr id="26" name="右大括弧 25"/>
          <p:cNvSpPr/>
          <p:nvPr/>
        </p:nvSpPr>
        <p:spPr>
          <a:xfrm>
            <a:off x="9396848" y="1905007"/>
            <a:ext cx="128344" cy="318423"/>
          </a:xfrm>
          <a:prstGeom prst="rightBrace">
            <a:avLst>
              <a:gd name="adj1" fmla="val 19466"/>
              <a:gd name="adj2" fmla="val 50000"/>
            </a:avLst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右大括弧 26"/>
          <p:cNvSpPr/>
          <p:nvPr/>
        </p:nvSpPr>
        <p:spPr>
          <a:xfrm>
            <a:off x="9396848" y="2310022"/>
            <a:ext cx="94327" cy="1025980"/>
          </a:xfrm>
          <a:prstGeom prst="rightBrace">
            <a:avLst>
              <a:gd name="adj1" fmla="val 47296"/>
              <a:gd name="adj2" fmla="val 50000"/>
            </a:avLst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4"/>
          <a:srcRect t="13464" b="1"/>
          <a:stretch/>
        </p:blipFill>
        <p:spPr>
          <a:xfrm>
            <a:off x="6942138" y="1824492"/>
            <a:ext cx="220028" cy="398938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9487516" y="1915653"/>
            <a:ext cx="1420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/>
              <a:t>High Speed Lines</a:t>
            </a:r>
            <a:endParaRPr lang="zh-TW" altLang="en-US" sz="1400" dirty="0"/>
          </a:p>
        </p:txBody>
      </p:sp>
      <p:sp>
        <p:nvSpPr>
          <p:cNvPr id="30" name="右大括弧 29"/>
          <p:cNvSpPr/>
          <p:nvPr/>
        </p:nvSpPr>
        <p:spPr>
          <a:xfrm>
            <a:off x="9400217" y="3385464"/>
            <a:ext cx="94327" cy="1025980"/>
          </a:xfrm>
          <a:prstGeom prst="rightBrace">
            <a:avLst>
              <a:gd name="adj1" fmla="val 47296"/>
              <a:gd name="adj2" fmla="val 50000"/>
            </a:avLst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/>
          <p:cNvSpPr txBox="1"/>
          <p:nvPr/>
        </p:nvSpPr>
        <p:spPr>
          <a:xfrm>
            <a:off x="9494544" y="3751018"/>
            <a:ext cx="1420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/>
              <a:t>High Speed Lines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9390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肘形接點 32"/>
          <p:cNvCxnSpPr>
            <a:stCxn id="11" idx="2"/>
            <a:endCxn id="48" idx="0"/>
          </p:cNvCxnSpPr>
          <p:nvPr/>
        </p:nvCxnSpPr>
        <p:spPr>
          <a:xfrm rot="16200000" flipH="1">
            <a:off x="6479976" y="4152248"/>
            <a:ext cx="338074" cy="168841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肘形接點 50"/>
          <p:cNvCxnSpPr>
            <a:stCxn id="48" idx="2"/>
            <a:endCxn id="21" idx="0"/>
          </p:cNvCxnSpPr>
          <p:nvPr/>
        </p:nvCxnSpPr>
        <p:spPr>
          <a:xfrm rot="5400000">
            <a:off x="6463330" y="4858392"/>
            <a:ext cx="369115" cy="169066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FRL Channel – Sink Data Flow Chart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70</a:t>
            </a:fld>
            <a:endParaRPr lang="zh-TW" altLang="en-US"/>
          </a:p>
        </p:txBody>
      </p:sp>
      <p:grpSp>
        <p:nvGrpSpPr>
          <p:cNvPr id="6" name="群組 5"/>
          <p:cNvGrpSpPr/>
          <p:nvPr/>
        </p:nvGrpSpPr>
        <p:grpSpPr>
          <a:xfrm>
            <a:off x="5061412" y="1700848"/>
            <a:ext cx="3164550" cy="4534352"/>
            <a:chOff x="0" y="823473"/>
            <a:chExt cx="3822985" cy="5477800"/>
          </a:xfrm>
        </p:grpSpPr>
        <p:cxnSp>
          <p:nvCxnSpPr>
            <p:cNvPr id="20" name="直線單箭頭接點 19"/>
            <p:cNvCxnSpPr>
              <a:stCxn id="11" idx="2"/>
              <a:endCxn id="21" idx="0"/>
            </p:cNvCxnSpPr>
            <p:nvPr/>
          </p:nvCxnSpPr>
          <p:spPr>
            <a:xfrm flipH="1">
              <a:off x="895350" y="4600576"/>
              <a:ext cx="2722" cy="1281597"/>
            </a:xfrm>
            <a:prstGeom prst="straightConnector1">
              <a:avLst/>
            </a:prstGeom>
            <a:ln>
              <a:solidFill>
                <a:sysClr val="windowText" lastClr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/>
            <p:cNvSpPr/>
            <p:nvPr/>
          </p:nvSpPr>
          <p:spPr>
            <a:xfrm>
              <a:off x="0" y="1666876"/>
              <a:ext cx="1779814" cy="432707"/>
            </a:xfrm>
            <a:prstGeom prst="rect">
              <a:avLst/>
            </a:prstGeom>
            <a:noFill/>
            <a:ln>
              <a:solidFill>
                <a:sysClr val="windowText" lastClr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sz="1400">
                  <a:solidFill>
                    <a:sysClr val="windowText" lastClr="000000"/>
                  </a:solidFill>
                </a:rPr>
                <a:t>b18_group()</a:t>
              </a:r>
              <a:endParaRPr lang="zh-TW" altLang="en-US" sz="140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720" y="2507796"/>
              <a:ext cx="1779814" cy="416379"/>
            </a:xfrm>
            <a:prstGeom prst="rect">
              <a:avLst/>
            </a:prstGeom>
            <a:noFill/>
            <a:ln>
              <a:solidFill>
                <a:sysClr val="windowText" lastClr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sz="1400">
                  <a:solidFill>
                    <a:sysClr val="windowText" lastClr="000000"/>
                  </a:solidFill>
                </a:rPr>
                <a:t>b18_2_16bscr()</a:t>
              </a:r>
              <a:endParaRPr lang="zh-TW" altLang="en-US" sz="140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443" y="3348718"/>
              <a:ext cx="1779814" cy="413657"/>
            </a:xfrm>
            <a:prstGeom prst="rect">
              <a:avLst/>
            </a:prstGeom>
            <a:noFill/>
            <a:ln>
              <a:solidFill>
                <a:sysClr val="windowText" lastClr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sz="1400">
                  <a:solidFill>
                    <a:sysClr val="windowText" lastClr="000000"/>
                  </a:solidFill>
                </a:rPr>
                <a:t>b16scr_2_16b()</a:t>
              </a:r>
              <a:endParaRPr lang="zh-TW" altLang="en-US" sz="140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8164" y="4170589"/>
              <a:ext cx="1779814" cy="429987"/>
            </a:xfrm>
            <a:prstGeom prst="rect">
              <a:avLst/>
            </a:prstGeom>
            <a:noFill/>
            <a:ln>
              <a:solidFill>
                <a:sysClr val="windowText" lastClr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sz="1400">
                  <a:solidFill>
                    <a:sysClr val="windowText" lastClr="000000"/>
                  </a:solidFill>
                </a:rPr>
                <a:t>b16_2_8b()</a:t>
              </a:r>
              <a:endParaRPr lang="zh-TW" altLang="en-US" sz="140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037729" y="4173311"/>
              <a:ext cx="1785256" cy="427264"/>
            </a:xfrm>
            <a:prstGeom prst="rect">
              <a:avLst/>
            </a:prstGeom>
            <a:noFill/>
            <a:ln>
              <a:solidFill>
                <a:sysClr val="windowText" lastClr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sz="1400">
                  <a:solidFill>
                    <a:sysClr val="windowText" lastClr="000000"/>
                  </a:solidFill>
                </a:rPr>
                <a:t>rs_fec_gen()</a:t>
              </a:r>
              <a:endParaRPr lang="zh-TW" altLang="en-US" sz="140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4" name="直線單箭頭接點 13"/>
            <p:cNvCxnSpPr>
              <a:endCxn id="8" idx="0"/>
            </p:cNvCxnSpPr>
            <p:nvPr/>
          </p:nvCxnSpPr>
          <p:spPr>
            <a:xfrm flipH="1">
              <a:off x="889907" y="1247775"/>
              <a:ext cx="6803" cy="419101"/>
            </a:xfrm>
            <a:prstGeom prst="straightConnector1">
              <a:avLst/>
            </a:prstGeom>
            <a:ln>
              <a:solidFill>
                <a:sysClr val="windowText" lastClr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單箭頭接點 14"/>
            <p:cNvCxnSpPr>
              <a:stCxn id="8" idx="2"/>
              <a:endCxn id="9" idx="0"/>
            </p:cNvCxnSpPr>
            <p:nvPr/>
          </p:nvCxnSpPr>
          <p:spPr>
            <a:xfrm>
              <a:off x="889907" y="2099583"/>
              <a:ext cx="2720" cy="408213"/>
            </a:xfrm>
            <a:prstGeom prst="straightConnector1">
              <a:avLst/>
            </a:prstGeom>
            <a:ln>
              <a:solidFill>
                <a:sysClr val="windowText" lastClr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15"/>
            <p:cNvCxnSpPr>
              <a:stCxn id="9" idx="2"/>
              <a:endCxn id="10" idx="0"/>
            </p:cNvCxnSpPr>
            <p:nvPr/>
          </p:nvCxnSpPr>
          <p:spPr>
            <a:xfrm>
              <a:off x="892627" y="2924175"/>
              <a:ext cx="2723" cy="424543"/>
            </a:xfrm>
            <a:prstGeom prst="straightConnector1">
              <a:avLst/>
            </a:prstGeom>
            <a:ln>
              <a:solidFill>
                <a:sysClr val="windowText" lastClr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>
              <a:stCxn id="10" idx="2"/>
              <a:endCxn id="11" idx="0"/>
            </p:cNvCxnSpPr>
            <p:nvPr/>
          </p:nvCxnSpPr>
          <p:spPr>
            <a:xfrm>
              <a:off x="895350" y="3762375"/>
              <a:ext cx="2721" cy="408214"/>
            </a:xfrm>
            <a:prstGeom prst="straightConnector1">
              <a:avLst/>
            </a:prstGeom>
            <a:ln>
              <a:solidFill>
                <a:sysClr val="windowText" lastClr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肘形接點 17"/>
            <p:cNvCxnSpPr>
              <a:stCxn id="10" idx="2"/>
              <a:endCxn id="12" idx="0"/>
            </p:cNvCxnSpPr>
            <p:nvPr/>
          </p:nvCxnSpPr>
          <p:spPr>
            <a:xfrm rot="16200000" flipH="1">
              <a:off x="1707386" y="2950339"/>
              <a:ext cx="410937" cy="2035006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圓角矩形 20"/>
            <p:cNvSpPr/>
            <p:nvPr/>
          </p:nvSpPr>
          <p:spPr>
            <a:xfrm>
              <a:off x="95249" y="5882173"/>
              <a:ext cx="1600200" cy="41910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ysClr val="windowText" lastClr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sz="1400">
                  <a:solidFill>
                    <a:sysClr val="windowText" lastClr="000000"/>
                  </a:solidFill>
                </a:rPr>
                <a:t>end</a:t>
              </a:r>
              <a:endParaRPr lang="zh-TW" altLang="en-US" sz="140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95249" y="823473"/>
              <a:ext cx="1600201" cy="41910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ysClr val="windowText" lastClr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sz="1400">
                  <a:solidFill>
                    <a:sysClr val="windowText" lastClr="000000"/>
                  </a:solidFill>
                </a:rPr>
                <a:t>start</a:t>
              </a:r>
              <a:endParaRPr lang="zh-TW" altLang="en-US" sz="140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6" name="橢圓 25"/>
          <p:cNvSpPr/>
          <p:nvPr/>
        </p:nvSpPr>
        <p:spPr>
          <a:xfrm>
            <a:off x="5769106" y="2164268"/>
            <a:ext cx="71401" cy="714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5769105" y="2877195"/>
            <a:ext cx="71401" cy="714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5769105" y="3567930"/>
            <a:ext cx="71401" cy="714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5769105" y="4266834"/>
            <a:ext cx="71401" cy="714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/>
        </p:nvSpPr>
        <p:spPr>
          <a:xfrm>
            <a:off x="5769105" y="4968556"/>
            <a:ext cx="71401" cy="714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/>
          <p:cNvCxnSpPr/>
          <p:nvPr/>
        </p:nvCxnSpPr>
        <p:spPr>
          <a:xfrm flipH="1">
            <a:off x="4400550" y="2199773"/>
            <a:ext cx="1368556" cy="0"/>
          </a:xfrm>
          <a:prstGeom prst="straightConnector1">
            <a:avLst/>
          </a:prstGeom>
          <a:ln w="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H="1">
            <a:off x="4400549" y="2916530"/>
            <a:ext cx="1368556" cy="0"/>
          </a:xfrm>
          <a:prstGeom prst="straightConnector1">
            <a:avLst/>
          </a:prstGeom>
          <a:ln w="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H="1">
            <a:off x="4400549" y="3604711"/>
            <a:ext cx="1368556" cy="0"/>
          </a:xfrm>
          <a:prstGeom prst="straightConnector1">
            <a:avLst/>
          </a:prstGeom>
          <a:ln w="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H="1">
            <a:off x="4400549" y="4304798"/>
            <a:ext cx="1368556" cy="0"/>
          </a:xfrm>
          <a:prstGeom prst="straightConnector1">
            <a:avLst/>
          </a:prstGeom>
          <a:ln w="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H="1">
            <a:off x="4400549" y="5007266"/>
            <a:ext cx="1368556" cy="0"/>
          </a:xfrm>
          <a:prstGeom prst="straightConnector1">
            <a:avLst/>
          </a:prstGeom>
          <a:ln w="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2826720" y="2055574"/>
            <a:ext cx="1573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sz="1400" dirty="0" smtClean="0">
                <a:solidFill>
                  <a:srgbClr val="FF0000"/>
                </a:solidFill>
              </a:rPr>
              <a:t>lane_data_0/1/2/3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1236414" y="2771764"/>
            <a:ext cx="3164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sz="1400" dirty="0" smtClean="0">
                <a:solidFill>
                  <a:srgbClr val="FF0000"/>
                </a:solidFill>
              </a:rPr>
              <a:t>decoder_lane_18bit_data_0/1/2/3[17:0</a:t>
            </a:r>
            <a:r>
              <a:rPr lang="en-US" altLang="zh-TW" sz="1400" dirty="0">
                <a:solidFill>
                  <a:srgbClr val="FF0000"/>
                </a:solidFill>
              </a:rPr>
              <a:t>]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938256" y="3447294"/>
            <a:ext cx="34622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sz="1400" dirty="0" smtClean="0">
                <a:solidFill>
                  <a:srgbClr val="FF0000"/>
                </a:solidFill>
              </a:rPr>
              <a:t>decoder_lane_16bit_scr_data_0/1/2/3[15:0</a:t>
            </a:r>
            <a:r>
              <a:rPr lang="en-US" altLang="zh-TW" sz="1400" dirty="0">
                <a:solidFill>
                  <a:srgbClr val="FF0000"/>
                </a:solidFill>
              </a:rPr>
              <a:t>]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1236413" y="4149761"/>
            <a:ext cx="3164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sz="1400" dirty="0" smtClean="0">
                <a:solidFill>
                  <a:srgbClr val="FF0000"/>
                </a:solidFill>
              </a:rPr>
              <a:t>decoder_lane_16bit_data_0/1/2/3[15:0</a:t>
            </a:r>
            <a:r>
              <a:rPr lang="en-US" altLang="zh-TW" sz="1400" dirty="0">
                <a:solidFill>
                  <a:srgbClr val="FF0000"/>
                </a:solidFill>
              </a:rPr>
              <a:t>]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1363050" y="4858216"/>
            <a:ext cx="3037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sz="1400" dirty="0" smtClean="0">
                <a:solidFill>
                  <a:srgbClr val="FF0000"/>
                </a:solidFill>
              </a:rPr>
              <a:t>decoder_tmds_8bit_data_0/1/2/3[7:0]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54" name="橢圓 53"/>
          <p:cNvSpPr/>
          <p:nvPr/>
        </p:nvSpPr>
        <p:spPr>
          <a:xfrm>
            <a:off x="5769105" y="5660074"/>
            <a:ext cx="71401" cy="714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5" name="直線單箭頭接點 54"/>
          <p:cNvCxnSpPr/>
          <p:nvPr/>
        </p:nvCxnSpPr>
        <p:spPr>
          <a:xfrm flipH="1">
            <a:off x="4400549" y="5698784"/>
            <a:ext cx="1368556" cy="0"/>
          </a:xfrm>
          <a:prstGeom prst="straightConnector1">
            <a:avLst/>
          </a:prstGeom>
          <a:ln w="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/>
          <p:cNvSpPr txBox="1"/>
          <p:nvPr/>
        </p:nvSpPr>
        <p:spPr>
          <a:xfrm>
            <a:off x="1778903" y="5556388"/>
            <a:ext cx="2621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sz="1400" dirty="0" smtClean="0">
                <a:solidFill>
                  <a:srgbClr val="FF0000"/>
                </a:solidFill>
              </a:rPr>
              <a:t>rs_status_string_0/1/2/3[1023:0]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754329" y="5165491"/>
            <a:ext cx="1477780" cy="353676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400">
                <a:solidFill>
                  <a:sysClr val="windowText" lastClr="000000"/>
                </a:solidFill>
              </a:rPr>
              <a:t>rs_compare()</a:t>
            </a:r>
            <a:endParaRPr lang="zh-TW" altLang="en-US" sz="1400">
              <a:solidFill>
                <a:sysClr val="windowText" lastClr="000000"/>
              </a:solidFill>
            </a:endParaRPr>
          </a:p>
        </p:txBody>
      </p:sp>
      <p:cxnSp>
        <p:nvCxnSpPr>
          <p:cNvPr id="35" name="直線單箭頭接點 34"/>
          <p:cNvCxnSpPr>
            <a:stCxn id="12" idx="2"/>
            <a:endCxn id="48" idx="0"/>
          </p:cNvCxnSpPr>
          <p:nvPr/>
        </p:nvCxnSpPr>
        <p:spPr>
          <a:xfrm>
            <a:off x="7487072" y="4827416"/>
            <a:ext cx="6147" cy="338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橢圓 56"/>
          <p:cNvSpPr/>
          <p:nvPr/>
        </p:nvSpPr>
        <p:spPr>
          <a:xfrm>
            <a:off x="7451371" y="4956773"/>
            <a:ext cx="71401" cy="714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8855627" y="4839135"/>
            <a:ext cx="23743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 smtClean="0">
                <a:solidFill>
                  <a:srgbClr val="FF0000"/>
                </a:solidFill>
              </a:rPr>
              <a:t>rs_lane_data_0/1/2/3[15:0</a:t>
            </a:r>
            <a:r>
              <a:rPr lang="en-US" altLang="zh-TW" sz="1400" dirty="0">
                <a:solidFill>
                  <a:srgbClr val="FF0000"/>
                </a:solidFill>
              </a:rPr>
              <a:t>]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cxnSp>
        <p:nvCxnSpPr>
          <p:cNvPr id="58" name="直線單箭頭接點 57"/>
          <p:cNvCxnSpPr>
            <a:stCxn id="57" idx="6"/>
            <a:endCxn id="52" idx="1"/>
          </p:cNvCxnSpPr>
          <p:nvPr/>
        </p:nvCxnSpPr>
        <p:spPr>
          <a:xfrm>
            <a:off x="7522772" y="4992474"/>
            <a:ext cx="1332855" cy="550"/>
          </a:xfrm>
          <a:prstGeom prst="straightConnector1">
            <a:avLst/>
          </a:prstGeom>
          <a:ln w="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58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FRL Channel – Sink VIP</a:t>
            </a:r>
            <a:endParaRPr lang="zh-TW" altLang="en-US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490759"/>
              </p:ext>
            </p:extLst>
          </p:nvPr>
        </p:nvGraphicFramePr>
        <p:xfrm>
          <a:off x="114303" y="1232242"/>
          <a:ext cx="11877170" cy="56010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2035">
                  <a:extLst>
                    <a:ext uri="{9D8B030D-6E8A-4147-A177-3AD203B41FA5}">
                      <a16:colId xmlns:a16="http://schemas.microsoft.com/office/drawing/2014/main" xmlns="" val="3683623152"/>
                    </a:ext>
                  </a:extLst>
                </a:gridCol>
                <a:gridCol w="403312">
                  <a:extLst>
                    <a:ext uri="{9D8B030D-6E8A-4147-A177-3AD203B41FA5}">
                      <a16:colId xmlns:a16="http://schemas.microsoft.com/office/drawing/2014/main" xmlns="" val="3030062903"/>
                    </a:ext>
                  </a:extLst>
                </a:gridCol>
                <a:gridCol w="580758">
                  <a:extLst>
                    <a:ext uri="{9D8B030D-6E8A-4147-A177-3AD203B41FA5}">
                      <a16:colId xmlns:a16="http://schemas.microsoft.com/office/drawing/2014/main" xmlns="" val="2020006549"/>
                    </a:ext>
                  </a:extLst>
                </a:gridCol>
                <a:gridCol w="492035">
                  <a:extLst>
                    <a:ext uri="{9D8B030D-6E8A-4147-A177-3AD203B41FA5}">
                      <a16:colId xmlns:a16="http://schemas.microsoft.com/office/drawing/2014/main" xmlns="" val="4248670860"/>
                    </a:ext>
                  </a:extLst>
                </a:gridCol>
                <a:gridCol w="355957">
                  <a:extLst>
                    <a:ext uri="{9D8B030D-6E8A-4147-A177-3AD203B41FA5}">
                      <a16:colId xmlns:a16="http://schemas.microsoft.com/office/drawing/2014/main" xmlns="" val="889874309"/>
                    </a:ext>
                  </a:extLst>
                </a:gridCol>
                <a:gridCol w="1847850">
                  <a:extLst>
                    <a:ext uri="{9D8B030D-6E8A-4147-A177-3AD203B41FA5}">
                      <a16:colId xmlns:a16="http://schemas.microsoft.com/office/drawing/2014/main" xmlns="" val="2234550585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xmlns="" val="3258662207"/>
                    </a:ext>
                  </a:extLst>
                </a:gridCol>
                <a:gridCol w="1410009">
                  <a:extLst>
                    <a:ext uri="{9D8B030D-6E8A-4147-A177-3AD203B41FA5}">
                      <a16:colId xmlns:a16="http://schemas.microsoft.com/office/drawing/2014/main" xmlns="" val="3931425132"/>
                    </a:ext>
                  </a:extLst>
                </a:gridCol>
                <a:gridCol w="557454">
                  <a:extLst>
                    <a:ext uri="{9D8B030D-6E8A-4147-A177-3AD203B41FA5}">
                      <a16:colId xmlns:a16="http://schemas.microsoft.com/office/drawing/2014/main" xmlns="" val="143676033"/>
                    </a:ext>
                  </a:extLst>
                </a:gridCol>
                <a:gridCol w="426615">
                  <a:extLst>
                    <a:ext uri="{9D8B030D-6E8A-4147-A177-3AD203B41FA5}">
                      <a16:colId xmlns:a16="http://schemas.microsoft.com/office/drawing/2014/main" xmlns="" val="27601851"/>
                    </a:ext>
                  </a:extLst>
                </a:gridCol>
                <a:gridCol w="492035">
                  <a:extLst>
                    <a:ext uri="{9D8B030D-6E8A-4147-A177-3AD203B41FA5}">
                      <a16:colId xmlns:a16="http://schemas.microsoft.com/office/drawing/2014/main" xmlns="" val="472045752"/>
                    </a:ext>
                  </a:extLst>
                </a:gridCol>
                <a:gridCol w="492035">
                  <a:extLst>
                    <a:ext uri="{9D8B030D-6E8A-4147-A177-3AD203B41FA5}">
                      <a16:colId xmlns:a16="http://schemas.microsoft.com/office/drawing/2014/main" xmlns="" val="1798181307"/>
                    </a:ext>
                  </a:extLst>
                </a:gridCol>
                <a:gridCol w="492035">
                  <a:extLst>
                    <a:ext uri="{9D8B030D-6E8A-4147-A177-3AD203B41FA5}">
                      <a16:colId xmlns:a16="http://schemas.microsoft.com/office/drawing/2014/main" xmlns="" val="643517508"/>
                    </a:ext>
                  </a:extLst>
                </a:gridCol>
                <a:gridCol w="492035">
                  <a:extLst>
                    <a:ext uri="{9D8B030D-6E8A-4147-A177-3AD203B41FA5}">
                      <a16:colId xmlns:a16="http://schemas.microsoft.com/office/drawing/2014/main" xmlns="" val="2659513504"/>
                    </a:ext>
                  </a:extLst>
                </a:gridCol>
                <a:gridCol w="492035">
                  <a:extLst>
                    <a:ext uri="{9D8B030D-6E8A-4147-A177-3AD203B41FA5}">
                      <a16:colId xmlns:a16="http://schemas.microsoft.com/office/drawing/2014/main" xmlns="" val="2676620929"/>
                    </a:ext>
                  </a:extLst>
                </a:gridCol>
                <a:gridCol w="492035">
                  <a:extLst>
                    <a:ext uri="{9D8B030D-6E8A-4147-A177-3AD203B41FA5}">
                      <a16:colId xmlns:a16="http://schemas.microsoft.com/office/drawing/2014/main" xmlns="" val="142365234"/>
                    </a:ext>
                  </a:extLst>
                </a:gridCol>
                <a:gridCol w="492035">
                  <a:extLst>
                    <a:ext uri="{9D8B030D-6E8A-4147-A177-3AD203B41FA5}">
                      <a16:colId xmlns:a16="http://schemas.microsoft.com/office/drawing/2014/main" xmlns="" val="3300325199"/>
                    </a:ext>
                  </a:extLst>
                </a:gridCol>
              </a:tblGrid>
              <a:tr h="139106"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hdmi_sink_if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hdmi_sink_debug_if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u="none" strike="noStrike" dirty="0">
                          <a:effectLst/>
                        </a:rPr>
                        <a:t>　</a:t>
                      </a:r>
                      <a:endParaRPr lang="zh-TW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27923155"/>
                  </a:ext>
                </a:extLst>
              </a:tr>
              <a:tr h="282693"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CFG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input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output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output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transaction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sub functions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529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13223159"/>
                  </a:ext>
                </a:extLst>
              </a:tr>
              <a:tr h="55037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b18_group()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effectLst/>
                        </a:rPr>
                        <a:t>frl_en</a:t>
                      </a:r>
                      <a:r>
                        <a:rPr lang="en-US" sz="900" u="none" strike="noStrike" dirty="0">
                          <a:effectLst/>
                        </a:rPr>
                        <a:t> 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(1=enable </a:t>
                      </a:r>
                      <a:r>
                        <a:rPr lang="en-US" sz="900" u="none" strike="noStrike" dirty="0" err="1">
                          <a:effectLst/>
                        </a:rPr>
                        <a:t>frl</a:t>
                      </a:r>
                      <a:r>
                        <a:rPr lang="en-US" sz="900" u="none" strike="noStrike" dirty="0">
                          <a:effectLst/>
                        </a:rPr>
                        <a:t>; 0=disable </a:t>
                      </a:r>
                      <a:r>
                        <a:rPr lang="en-US" sz="900" u="none" strike="noStrike" dirty="0" err="1">
                          <a:effectLst/>
                        </a:rPr>
                        <a:t>frl</a:t>
                      </a:r>
                      <a:r>
                        <a:rPr lang="en-US" sz="900" u="none" strike="noStrike" dirty="0">
                          <a:effectLst/>
                        </a:rPr>
                        <a:t>)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 err="1">
                          <a:effectLst/>
                        </a:rPr>
                        <a:t>frl_lane</a:t>
                      </a:r>
                      <a:r>
                        <a:rPr lang="en-US" sz="900" u="none" strike="noStrike" dirty="0">
                          <a:effectLst/>
                        </a:rPr>
                        <a:t/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(1=4 lane; 0=3 lane)</a:t>
                      </a:r>
                      <a:endParaRPr lang="en-US" sz="9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lane_data_0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lane_data_1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lane_data_2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lane_data_3</a:t>
                      </a:r>
                      <a:endParaRPr lang="en-US" sz="9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decoder_lane_18bit_data_0[17:0]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decoder_lane_18bit_data_1[17:0]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decoder_lane_18bit_data_2[17:0]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decoder_lane_18bit_data_3[17:0]</a:t>
                      </a:r>
                      <a:endParaRPr lang="en-US" sz="9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18bit_block_lock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 err="1">
                          <a:effectLst/>
                        </a:rPr>
                        <a:t>comma_lock</a:t>
                      </a:r>
                      <a:endParaRPr lang="en-US" sz="9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NO NEED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effectLst/>
                        </a:rPr>
                        <a:t>find_sr_ssb</a:t>
                      </a:r>
                      <a:r>
                        <a:rPr lang="en-US" sz="900" u="none" strike="noStrike" dirty="0">
                          <a:effectLst/>
                        </a:rPr>
                        <a:t>(): searching for COMMA (SR (0x3011e, 0xfee1)/SSB (0x30117, 0xfee8))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collect_18bit(): After block locked, then keep collecting 18 bits data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A7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08585651"/>
                  </a:ext>
                </a:extLst>
              </a:tr>
              <a:tr h="56247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b18_2_16bscr()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effectLst/>
                        </a:rPr>
                        <a:t>frl_en</a:t>
                      </a:r>
                      <a:r>
                        <a:rPr lang="en-US" sz="900" u="none" strike="noStrike" dirty="0">
                          <a:effectLst/>
                        </a:rPr>
                        <a:t/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(1=enable </a:t>
                      </a:r>
                      <a:r>
                        <a:rPr lang="en-US" sz="900" u="none" strike="noStrike" dirty="0" err="1">
                          <a:effectLst/>
                        </a:rPr>
                        <a:t>frl</a:t>
                      </a:r>
                      <a:r>
                        <a:rPr lang="en-US" sz="900" u="none" strike="noStrike" dirty="0">
                          <a:effectLst/>
                        </a:rPr>
                        <a:t>; 0=disable </a:t>
                      </a:r>
                      <a:r>
                        <a:rPr lang="en-US" sz="900" u="none" strike="noStrike" dirty="0" err="1">
                          <a:effectLst/>
                        </a:rPr>
                        <a:t>frl</a:t>
                      </a:r>
                      <a:r>
                        <a:rPr lang="en-US" sz="900" u="none" strike="noStrike" dirty="0">
                          <a:effectLst/>
                        </a:rPr>
                        <a:t>)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 err="1">
                          <a:effectLst/>
                        </a:rPr>
                        <a:t>rfd</a:t>
                      </a:r>
                      <a:r>
                        <a:rPr lang="en-US" sz="900" u="none" strike="noStrike" dirty="0">
                          <a:effectLst/>
                        </a:rPr>
                        <a:t/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(1=</a:t>
                      </a:r>
                      <a:r>
                        <a:rPr lang="en-US" sz="900" u="none" strike="noStrike" dirty="0" err="1">
                          <a:effectLst/>
                        </a:rPr>
                        <a:t>rfd</a:t>
                      </a:r>
                      <a:r>
                        <a:rPr lang="en-US" sz="900" u="none" strike="noStrike" dirty="0">
                          <a:effectLst/>
                        </a:rPr>
                        <a:t>+; 0=</a:t>
                      </a:r>
                      <a:r>
                        <a:rPr lang="en-US" sz="900" u="none" strike="noStrike" dirty="0" err="1">
                          <a:effectLst/>
                        </a:rPr>
                        <a:t>rfd</a:t>
                      </a:r>
                      <a:r>
                        <a:rPr lang="en-US" sz="900" u="none" strike="noStrike" dirty="0">
                          <a:effectLst/>
                        </a:rPr>
                        <a:t>-)</a:t>
                      </a:r>
                      <a:endParaRPr lang="en-US" sz="9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decoder_lane_18bit_data_0[17:0]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decoder_lane_18bit_data_1[17:0]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decoder_lane_18bit_data_2[17:0]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decoder_lane_18bit_data_3[17:0]</a:t>
                      </a:r>
                      <a:endParaRPr lang="en-US" sz="9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decoder_lane_16bit_scr_data_0[15:0]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decoder_lane_16bit_scr_data_1[15:0]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decoder_lane_16bit_scr_data_2[15:0]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decoder_lane_16bit_scr_data_3[15:0]</a:t>
                      </a:r>
                      <a:endParaRPr lang="en-US" sz="9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16bit_block_lock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 err="1">
                          <a:effectLst/>
                        </a:rPr>
                        <a:t>comma_lock</a:t>
                      </a:r>
                      <a:r>
                        <a:rPr lang="en-US" sz="900" u="none" strike="noStrike" dirty="0">
                          <a:effectLst/>
                        </a:rPr>
                        <a:t/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 err="1" smtClean="0">
                          <a:effectLst/>
                        </a:rPr>
                        <a:t>character_block_cnt</a:t>
                      </a:r>
                      <a:r>
                        <a:rPr lang="en-US" sz="900" u="none" strike="noStrike" dirty="0" smtClean="0">
                          <a:effectLst/>
                        </a:rPr>
                        <a:t>[31:0]</a:t>
                      </a:r>
                      <a:r>
                        <a:rPr lang="en-US" sz="900" u="none" strike="noStrike" dirty="0">
                          <a:effectLst/>
                        </a:rPr>
                        <a:t/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 err="1" smtClean="0">
                          <a:effectLst/>
                        </a:rPr>
                        <a:t>super_block_cnt</a:t>
                      </a:r>
                      <a:r>
                        <a:rPr lang="en-US" sz="900" u="none" strike="noStrike" dirty="0" smtClean="0">
                          <a:effectLst/>
                        </a:rPr>
                        <a:t>[31:0]</a:t>
                      </a:r>
                      <a:endParaRPr lang="en-US" sz="9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NO NEED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effectLst/>
                        </a:rPr>
                        <a:t>find_sr_ssb</a:t>
                      </a:r>
                      <a:r>
                        <a:rPr lang="en-US" sz="900" u="none" strike="noStrike" dirty="0">
                          <a:effectLst/>
                        </a:rPr>
                        <a:t>(): search for COMMA (SR (0x3011e, 0xfee1)/SSB (0x30117, 0xfee8))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b10_2_9b(): transfer 10bit data into 9bit data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b8_2_7b(): transfer 8bit data into 7bit data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A7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93065614"/>
                  </a:ext>
                </a:extLst>
              </a:tr>
              <a:tr h="59876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b16scr_2_16b()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effectLst/>
                        </a:rPr>
                        <a:t>scrambling_enable</a:t>
                      </a:r>
                      <a:r>
                        <a:rPr lang="en-US" sz="900" u="none" strike="noStrike" dirty="0">
                          <a:effectLst/>
                        </a:rPr>
                        <a:t/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(1=enable </a:t>
                      </a:r>
                      <a:r>
                        <a:rPr lang="en-US" sz="900" u="none" strike="noStrike" dirty="0" err="1">
                          <a:effectLst/>
                        </a:rPr>
                        <a:t>lfsr</a:t>
                      </a:r>
                      <a:r>
                        <a:rPr lang="en-US" sz="900" u="none" strike="noStrike" dirty="0">
                          <a:effectLst/>
                        </a:rPr>
                        <a:t>; 0=disable </a:t>
                      </a:r>
                      <a:r>
                        <a:rPr lang="en-US" sz="900" u="none" strike="noStrike" dirty="0" err="1">
                          <a:effectLst/>
                        </a:rPr>
                        <a:t>lfsr</a:t>
                      </a:r>
                      <a:r>
                        <a:rPr lang="en-US" sz="900" u="none" strike="noStrike" dirty="0">
                          <a:effectLst/>
                        </a:rPr>
                        <a:t>)</a:t>
                      </a:r>
                      <a:endParaRPr lang="en-US" sz="9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decoder_lane_16bit_scr_data_0[15:0]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decoder_lane_16bit_scr_data_1[15:0]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decoder_lane_16bit_scr_data_2[15:0]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decoder_lane_16bit_scr_data_3[15:0]</a:t>
                      </a:r>
                      <a:endParaRPr lang="en-US" sz="9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decoder_lane_16bit_data_0[15:0]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decoder_lane_16bit_data_1[15:0]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decoder_lane_16bit_data_2[15:0]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decoder_lane_16bit_data_3[15:0]</a:t>
                      </a:r>
                      <a:endParaRPr lang="en-US" sz="9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effectLst/>
                        </a:rPr>
                        <a:t>scramble_start</a:t>
                      </a:r>
                      <a:endParaRPr lang="en-US" sz="9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NO NEED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NO NEED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A7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47342673"/>
                  </a:ext>
                </a:extLst>
              </a:tr>
              <a:tr h="54432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b16_2_8b()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NO NEED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decoder_lane_16bit_data_0[15:0]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decoder_lane_16bit_data_1[15:0]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decoder_lane_16bit_data_2[15:0]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decoder_lane_16bit_data_3[15:0]</a:t>
                      </a:r>
                      <a:endParaRPr lang="en-US" sz="9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decoder_tmds_8bit_data_0[7:0]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decoder_tmds_8bit_data_1[7:0]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decoder_tmds_8bit_data_2[7:0</a:t>
                      </a:r>
                      <a:r>
                        <a:rPr lang="en-US" sz="900" u="none" strike="noStrike" dirty="0" smtClean="0">
                          <a:effectLst/>
                        </a:rPr>
                        <a:t>]</a:t>
                      </a:r>
                    </a:p>
                    <a:p>
                      <a:pPr algn="l" fontAlgn="ctr"/>
                      <a:r>
                        <a:rPr 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decoder_lane_rs_data_0[15:0]</a:t>
                      </a: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</a:rPr>
                        <a:t>decoder_lane_rs_data_1[15:0]</a:t>
                      </a: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</a:rPr>
                        <a:t>decoder_lane_rs_data_2[15:0]</a:t>
                      </a: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</a:rPr>
                        <a:t>decoder_lane_rs_data_3[15:0]</a:t>
                      </a:r>
                    </a:p>
                  </a:txBody>
                  <a:tcPr marL="6048" marR="6048" marT="60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8bit_block_lock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 err="1">
                          <a:effectLst/>
                        </a:rPr>
                        <a:t>zero_padding</a:t>
                      </a:r>
                      <a:r>
                        <a:rPr lang="en-US" sz="900" u="none" strike="noStrike" dirty="0">
                          <a:effectLst/>
                        </a:rPr>
                        <a:t/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 err="1" smtClean="0">
                          <a:effectLst/>
                        </a:rPr>
                        <a:t>data_period</a:t>
                      </a:r>
                      <a:r>
                        <a:rPr lang="en-US" sz="900" u="none" strike="noStrike" dirty="0" smtClean="0">
                          <a:effectLst/>
                        </a:rPr>
                        <a:t>[1023:0]</a:t>
                      </a:r>
                      <a:endParaRPr lang="en-US" sz="9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NO NEED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effectLst/>
                        </a:rPr>
                        <a:t>is_video</a:t>
                      </a:r>
                      <a:r>
                        <a:rPr lang="en-US" sz="900" u="none" strike="noStrike" dirty="0">
                          <a:effectLst/>
                        </a:rPr>
                        <a:t>(): transfer 16bit data into 8bit data for video data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 err="1">
                          <a:effectLst/>
                        </a:rPr>
                        <a:t>is_other</a:t>
                      </a:r>
                      <a:r>
                        <a:rPr lang="en-US" sz="900" u="none" strike="noStrike" dirty="0">
                          <a:effectLst/>
                        </a:rPr>
                        <a:t>(): transfer 16bit data into 8bit data for control data or data island data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A7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21503206"/>
                  </a:ext>
                </a:extLst>
              </a:tr>
              <a:tr h="7936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hdcp</a:t>
                      </a:r>
                      <a:r>
                        <a:rPr 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()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hdcp_en</a:t>
                      </a:r>
                      <a:endParaRPr lang="en-US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  <a:p>
                      <a:pPr algn="l" fontAlgn="ctr"/>
                      <a:r>
                        <a:rPr 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(1=enable</a:t>
                      </a:r>
                      <a:r>
                        <a:rPr lang="en-US" sz="9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 </a:t>
                      </a:r>
                      <a:r>
                        <a:rPr lang="en-US" sz="900" b="0" i="0" u="none" strike="noStrike" baseline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hdcp</a:t>
                      </a:r>
                      <a:r>
                        <a:rPr lang="en-US" sz="9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; 0=disable </a:t>
                      </a:r>
                      <a:r>
                        <a:rPr lang="en-US" sz="900" b="0" i="0" u="none" strike="noStrike" baseline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hdcp</a:t>
                      </a:r>
                      <a:r>
                        <a:rPr 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)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900" u="none" strike="noStrike" dirty="0" smtClean="0">
                          <a:effectLst/>
                        </a:rPr>
                        <a:t>decoder_tmds_8bit_data_0[7:0]</a:t>
                      </a:r>
                      <a:br>
                        <a:rPr lang="en-US" altLang="zh-TW" sz="900" u="none" strike="noStrike" dirty="0" smtClean="0">
                          <a:effectLst/>
                        </a:rPr>
                      </a:br>
                      <a:r>
                        <a:rPr lang="en-US" altLang="zh-TW" sz="900" u="none" strike="noStrike" dirty="0" smtClean="0">
                          <a:effectLst/>
                        </a:rPr>
                        <a:t>decoder_tmds_8bit_data_1[7:0]</a:t>
                      </a:r>
                      <a:br>
                        <a:rPr lang="en-US" altLang="zh-TW" sz="900" u="none" strike="noStrike" dirty="0" smtClean="0">
                          <a:effectLst/>
                        </a:rPr>
                      </a:br>
                      <a:r>
                        <a:rPr lang="en-US" altLang="zh-TW" sz="900" u="none" strike="noStrike" dirty="0" smtClean="0">
                          <a:effectLst/>
                        </a:rPr>
                        <a:t>decoder_tmds_8bit_data_2[7:0]</a:t>
                      </a:r>
                    </a:p>
                  </a:txBody>
                  <a:tcPr marL="6048" marR="6048" marT="60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900" u="none" strike="noStrike" dirty="0" smtClean="0">
                          <a:effectLst/>
                        </a:rPr>
                        <a:t>decoder_tmds_8bit_hdcp_data_0[7:0]</a:t>
                      </a:r>
                      <a:br>
                        <a:rPr lang="en-US" altLang="zh-TW" sz="900" u="none" strike="noStrike" dirty="0" smtClean="0">
                          <a:effectLst/>
                        </a:rPr>
                      </a:br>
                      <a:r>
                        <a:rPr lang="en-US" altLang="zh-TW" sz="900" u="none" strike="noStrike" dirty="0" smtClean="0">
                          <a:effectLst/>
                        </a:rPr>
                        <a:t>decoder_tmds_8bit_hdcp_data_1[7:0]</a:t>
                      </a:r>
                      <a:br>
                        <a:rPr lang="en-US" altLang="zh-TW" sz="900" u="none" strike="noStrike" dirty="0" smtClean="0">
                          <a:effectLst/>
                        </a:rPr>
                      </a:br>
                      <a:r>
                        <a:rPr lang="en-US" altLang="zh-TW" sz="900" u="none" strike="noStrike" dirty="0" smtClean="0">
                          <a:effectLst/>
                        </a:rPr>
                        <a:t>decoder_tmds_8bit_hdcp_data_2[7:0]</a:t>
                      </a:r>
                    </a:p>
                  </a:txBody>
                  <a:tcPr marL="6048" marR="6048" marT="60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hdcp_status</a:t>
                      </a:r>
                      <a:r>
                        <a:rPr 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[1023:0]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NO NEED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l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A7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26095270"/>
                  </a:ext>
                </a:extLst>
              </a:tr>
              <a:tr h="51408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rs_fec_gen</a:t>
                      </a:r>
                      <a:r>
                        <a:rPr lang="en-US" sz="900" u="none" strike="noStrike" dirty="0">
                          <a:effectLst/>
                        </a:rPr>
                        <a:t>()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effectLst/>
                        </a:rPr>
                        <a:t>rs_c_valid</a:t>
                      </a:r>
                      <a:r>
                        <a:rPr lang="en-US" sz="900" u="none" strike="noStrike" dirty="0">
                          <a:effectLst/>
                        </a:rPr>
                        <a:t/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(1=reset RSCC; 0=remain)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 err="1">
                          <a:effectLst/>
                        </a:rPr>
                        <a:t>rscc</a:t>
                      </a:r>
                      <a:r>
                        <a:rPr lang="en-US" sz="900" u="none" strike="noStrike" dirty="0">
                          <a:effectLst/>
                        </a:rPr>
                        <a:t/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(0~7fff=count </a:t>
                      </a:r>
                      <a:r>
                        <a:rPr lang="en-US" sz="900" u="none" strike="noStrike" dirty="0" err="1">
                          <a:effectLst/>
                        </a:rPr>
                        <a:t>rs</a:t>
                      </a:r>
                      <a:r>
                        <a:rPr lang="en-US" sz="900" u="none" strike="noStrike" dirty="0">
                          <a:effectLst/>
                        </a:rPr>
                        <a:t>)</a:t>
                      </a:r>
                      <a:endParaRPr lang="en-US" sz="9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decoder_lane_18bit_data_0[17:0]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decoder_lane_18bit_data_1[17:0]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decoder_lane_18bit_data_2[17:0]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decoder_lane_18bit_data_3[17:0]</a:t>
                      </a:r>
                      <a:endParaRPr lang="en-US" sz="9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</a:rPr>
                        <a:t>decoder_lane_rs_gen_0[15:0</a:t>
                      </a:r>
                      <a:r>
                        <a:rPr lang="en-US" sz="900" u="none" strike="noStrike" dirty="0">
                          <a:effectLst/>
                        </a:rPr>
                        <a:t>]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 smtClean="0">
                          <a:effectLst/>
                        </a:rPr>
                        <a:t>decoder_lane_rs_gen_1[15:0</a:t>
                      </a:r>
                      <a:r>
                        <a:rPr lang="en-US" sz="900" u="none" strike="noStrike" dirty="0">
                          <a:effectLst/>
                        </a:rPr>
                        <a:t>]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 smtClean="0">
                          <a:effectLst/>
                        </a:rPr>
                        <a:t>decoder_lane_rs_gen_2[15:0</a:t>
                      </a:r>
                      <a:r>
                        <a:rPr lang="en-US" sz="900" u="none" strike="noStrike" dirty="0">
                          <a:effectLst/>
                        </a:rPr>
                        <a:t>]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 smtClean="0">
                          <a:effectLst/>
                        </a:rPr>
                        <a:t>decoder_lane_rs_gen_3[15:0</a:t>
                      </a:r>
                      <a:r>
                        <a:rPr lang="en-US" sz="900" u="none" strike="noStrike" dirty="0">
                          <a:effectLst/>
                        </a:rPr>
                        <a:t>]</a:t>
                      </a:r>
                      <a:endParaRPr lang="en-US" sz="9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effectLst/>
                        </a:rPr>
                        <a:t>rs_parity_lock</a:t>
                      </a:r>
                      <a:endParaRPr lang="en-US" sz="9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NO NEED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gf256_gen(): generate GF(2</a:t>
                      </a:r>
                      <a:r>
                        <a:rPr lang="en-US" sz="900" u="none" strike="noStrike" baseline="30000" dirty="0">
                          <a:effectLst/>
                        </a:rPr>
                        <a:t>8</a:t>
                      </a:r>
                      <a:r>
                        <a:rPr lang="en-US" sz="900" u="none" strike="noStrike" dirty="0">
                          <a:effectLst/>
                        </a:rPr>
                        <a:t>) data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A7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25543112"/>
                  </a:ext>
                </a:extLst>
              </a:tr>
              <a:tr h="51408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rs_compare</a:t>
                      </a:r>
                      <a:r>
                        <a:rPr lang="en-US" sz="900" u="none" strike="noStrike" dirty="0">
                          <a:effectLst/>
                        </a:rPr>
                        <a:t>()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NO NEED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u="none" strike="noStrike" dirty="0" smtClean="0">
                          <a:effectLst/>
                        </a:rPr>
                        <a:t>decoder_lane_rs_gen_0[15:0]</a:t>
                      </a:r>
                      <a:br>
                        <a:rPr lang="en-US" altLang="zh-TW" sz="900" u="none" strike="noStrike" dirty="0" smtClean="0">
                          <a:effectLst/>
                        </a:rPr>
                      </a:br>
                      <a:r>
                        <a:rPr lang="en-US" altLang="zh-TW" sz="900" u="none" strike="noStrike" dirty="0" smtClean="0">
                          <a:effectLst/>
                        </a:rPr>
                        <a:t>decoder_lane_rs_gen_1[15:0]</a:t>
                      </a:r>
                      <a:br>
                        <a:rPr lang="en-US" altLang="zh-TW" sz="900" u="none" strike="noStrike" dirty="0" smtClean="0">
                          <a:effectLst/>
                        </a:rPr>
                      </a:br>
                      <a:r>
                        <a:rPr lang="en-US" altLang="zh-TW" sz="900" u="none" strike="noStrike" dirty="0" smtClean="0">
                          <a:effectLst/>
                        </a:rPr>
                        <a:t>decoder_lane_rs_gen_2[15:0]</a:t>
                      </a:r>
                      <a:br>
                        <a:rPr lang="en-US" altLang="zh-TW" sz="900" u="none" strike="noStrike" dirty="0" smtClean="0">
                          <a:effectLst/>
                        </a:rPr>
                      </a:br>
                      <a:r>
                        <a:rPr lang="en-US" altLang="zh-TW" sz="900" u="none" strike="noStrike" dirty="0" smtClean="0">
                          <a:effectLst/>
                        </a:rPr>
                        <a:t>decoder_lane_rs_gen_3[15:0]</a:t>
                      </a:r>
                      <a:endParaRPr lang="en-US" altLang="zh-TW" sz="9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ea typeface="+mn-ea"/>
                      </a:endParaRPr>
                    </a:p>
                  </a:txBody>
                  <a:tcPr marL="6048" marR="6048" marT="60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</a:rPr>
                        <a:t>decoder_rs_status_string_0[1023:0]</a:t>
                      </a:r>
                      <a:r>
                        <a:rPr lang="en-US" sz="900" u="none" strike="noStrike" dirty="0">
                          <a:effectLst/>
                        </a:rPr>
                        <a:t/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 smtClean="0">
                          <a:effectLst/>
                        </a:rPr>
                        <a:t>decoder_rs_status_string_1[1023:0]</a:t>
                      </a:r>
                      <a:r>
                        <a:rPr lang="en-US" sz="900" u="none" strike="noStrike" dirty="0">
                          <a:effectLst/>
                        </a:rPr>
                        <a:t/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 smtClean="0">
                          <a:effectLst/>
                        </a:rPr>
                        <a:t>decoder_rs_status_string_2[1023:0]</a:t>
                      </a:r>
                      <a:r>
                        <a:rPr lang="en-US" sz="900" u="none" strike="noStrike" dirty="0">
                          <a:effectLst/>
                        </a:rPr>
                        <a:t/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 smtClean="0">
                          <a:effectLst/>
                        </a:rPr>
                        <a:t>decoder_rs_status_string_3[1023:0]</a:t>
                      </a:r>
                      <a:endParaRPr lang="en-US" sz="9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NO NEED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NO NEED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NO NEED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A7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86542401"/>
                  </a:ext>
                </a:extLst>
              </a:tr>
              <a:tr h="26611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i2c_data_info()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 smtClean="0">
                          <a:effectLst/>
                        </a:rPr>
                        <a:t>max_frl_rate</a:t>
                      </a:r>
                      <a:r>
                        <a:rPr lang="en-US" sz="900" u="none" strike="noStrike" dirty="0" smtClean="0">
                          <a:effectLst/>
                        </a:rPr>
                        <a:t>, </a:t>
                      </a:r>
                      <a:r>
                        <a:rPr lang="en-US" sz="900" u="none" strike="noStrike" dirty="0" err="1" smtClean="0">
                          <a:effectLst/>
                        </a:rPr>
                        <a:t>pixel_encoding</a:t>
                      </a:r>
                      <a:endParaRPr lang="en-US" sz="900" u="none" strike="noStrike" dirty="0" smtClean="0">
                        <a:effectLst/>
                      </a:endParaRPr>
                    </a:p>
                    <a:p>
                      <a:pPr algn="l" fontAlgn="ctr"/>
                      <a:r>
                        <a:rPr lang="en-US" sz="900" u="none" strike="noStrike" dirty="0" err="1" smtClean="0">
                          <a:effectLst/>
                        </a:rPr>
                        <a:t>color_depth</a:t>
                      </a:r>
                      <a:endParaRPr lang="en-US" sz="900" u="none" strike="noStrike" dirty="0" smtClean="0">
                        <a:effectLst/>
                      </a:endParaRPr>
                    </a:p>
                    <a:p>
                      <a:pPr algn="l" fontAlgn="ctr"/>
                      <a:r>
                        <a:rPr lang="en-US" sz="900" u="none" strike="noStrike" dirty="0" err="1" smtClean="0">
                          <a:effectLst/>
                        </a:rPr>
                        <a:t>video_format_type</a:t>
                      </a:r>
                      <a:endParaRPr lang="en-US" sz="900" u="none" strike="noStrike" dirty="0" smtClean="0">
                        <a:effectLst/>
                      </a:endParaRPr>
                    </a:p>
                    <a:p>
                      <a:pPr algn="l" fontAlgn="ctr"/>
                      <a:r>
                        <a:rPr lang="en-US" sz="900" u="none" strike="noStrike" dirty="0" err="1" smtClean="0">
                          <a:effectLst/>
                        </a:rPr>
                        <a:t>enable_debug_port</a:t>
                      </a:r>
                      <a:endParaRPr lang="en-US" sz="900" u="none" strike="noStrike" dirty="0" smtClean="0">
                        <a:effectLst/>
                      </a:endParaRPr>
                    </a:p>
                    <a:p>
                      <a:pPr algn="l" fontAlgn="ctr"/>
                      <a:r>
                        <a:rPr lang="en-US" sz="900" u="none" strike="noStrike" dirty="0" err="1" smtClean="0">
                          <a:effectLst/>
                        </a:rPr>
                        <a:t>enable_cec</a:t>
                      </a:r>
                      <a:r>
                        <a:rPr lang="en-US" sz="900" u="none" strike="noStrike" dirty="0" smtClean="0">
                          <a:effectLst/>
                        </a:rPr>
                        <a:t>, </a:t>
                      </a:r>
                      <a:r>
                        <a:rPr lang="en-US" sz="900" u="none" strike="noStrike" dirty="0" err="1" smtClean="0">
                          <a:effectLst/>
                        </a:rPr>
                        <a:t>custom_frame</a:t>
                      </a:r>
                      <a:endParaRPr lang="en-US" sz="900" u="none" strike="noStrike" dirty="0" smtClean="0">
                        <a:effectLst/>
                      </a:endParaRPr>
                    </a:p>
                    <a:p>
                      <a:pPr algn="l" fontAlgn="ctr"/>
                      <a:r>
                        <a:rPr lang="en-US" sz="900" u="none" strike="noStrike" dirty="0" smtClean="0">
                          <a:effectLst/>
                        </a:rPr>
                        <a:t>vfront_2_cust, </a:t>
                      </a:r>
                      <a:r>
                        <a:rPr lang="en-US" sz="900" u="none" strike="noStrike" dirty="0" err="1" smtClean="0">
                          <a:effectLst/>
                        </a:rPr>
                        <a:t>vactive_cust</a:t>
                      </a:r>
                      <a:endParaRPr lang="en-US" sz="900" u="none" strike="noStrike" dirty="0" smtClean="0">
                        <a:effectLst/>
                      </a:endParaRPr>
                    </a:p>
                    <a:p>
                      <a:pPr algn="l" fontAlgn="ctr"/>
                      <a:r>
                        <a:rPr lang="en-US" sz="900" u="none" strike="noStrike" dirty="0" err="1" smtClean="0">
                          <a:effectLst/>
                        </a:rPr>
                        <a:t>vtotal_cust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sink_i2c_sda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sink_i2c_sclk</a:t>
                      </a:r>
                      <a:endParaRPr lang="en-US" sz="9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sink_i2c_sda</a:t>
                      </a:r>
                      <a:endParaRPr lang="en-US" sz="9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 smtClean="0">
                          <a:effectLst/>
                        </a:rPr>
                        <a:t>current_state_status</a:t>
                      </a:r>
                      <a:r>
                        <a:rPr lang="en-US" sz="900" u="none" strike="noStrike" dirty="0" smtClean="0">
                          <a:effectLst/>
                        </a:rPr>
                        <a:t>[1023:0]</a:t>
                      </a:r>
                      <a:r>
                        <a:rPr lang="en-US" sz="900" u="none" strike="noStrike" dirty="0">
                          <a:effectLst/>
                        </a:rPr>
                        <a:t/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 err="1" smtClean="0">
                          <a:effectLst/>
                        </a:rPr>
                        <a:t>packet_cnt</a:t>
                      </a:r>
                      <a:r>
                        <a:rPr lang="en-US" sz="900" u="none" strike="noStrike" dirty="0" smtClean="0">
                          <a:effectLst/>
                        </a:rPr>
                        <a:t>[31:0]</a:t>
                      </a:r>
                      <a:endParaRPr lang="en-US" sz="900" b="1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NO NEED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effectLst/>
                        </a:rPr>
                        <a:t>get_data</a:t>
                      </a:r>
                      <a:r>
                        <a:rPr lang="en-US" sz="900" u="none" strike="noStrike" dirty="0">
                          <a:effectLst/>
                        </a:rPr>
                        <a:t>(): get data information from DDC channel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 err="1">
                          <a:effectLst/>
                        </a:rPr>
                        <a:t>set_scdc</a:t>
                      </a:r>
                      <a:r>
                        <a:rPr lang="en-US" sz="900" u="none" strike="noStrike" dirty="0">
                          <a:effectLst/>
                        </a:rPr>
                        <a:t>(): set SCDC info for FRL parameters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6048" marR="6048" marT="604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A7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62104810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690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altLang="zh-TW" dirty="0" smtClean="0"/>
              <a:t>FRL Channel – Link Training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72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762500" cy="4305300"/>
          </a:xfrm>
          <a:prstGeom prst="rect">
            <a:avLst/>
          </a:prstGeom>
        </p:spPr>
      </p:pic>
      <p:pic>
        <p:nvPicPr>
          <p:cNvPr id="3074" name="Picture 2" descr="玩转HDMI2.1 源端测试之【规范解读篇】-测试测量-与非网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775" y="1310481"/>
            <a:ext cx="4762500" cy="538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27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FRL Channel – </a:t>
            </a:r>
            <a:r>
              <a:rPr lang="en-US" altLang="zh-TW" sz="4000" dirty="0"/>
              <a:t>Link </a:t>
            </a:r>
            <a:r>
              <a:rPr lang="en-US" altLang="zh-TW" sz="4000" dirty="0" smtClean="0"/>
              <a:t>Training Pattern and Register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73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20" y="1485061"/>
            <a:ext cx="5352980" cy="503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255" y="4001294"/>
            <a:ext cx="5285834" cy="1850344"/>
          </a:xfrm>
          <a:prstGeom prst="rect">
            <a:avLst/>
          </a:prstGeom>
        </p:spPr>
      </p:pic>
      <p:sp>
        <p:nvSpPr>
          <p:cNvPr id="7" name="右大括弧 6"/>
          <p:cNvSpPr/>
          <p:nvPr/>
        </p:nvSpPr>
        <p:spPr>
          <a:xfrm>
            <a:off x="6096000" y="3217025"/>
            <a:ext cx="180109" cy="2011680"/>
          </a:xfrm>
          <a:prstGeom prst="rightBrace">
            <a:avLst>
              <a:gd name="adj1" fmla="val 26879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109" y="1394643"/>
            <a:ext cx="5502959" cy="71523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8563" y="2173017"/>
            <a:ext cx="5480505" cy="72575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8563" y="2940907"/>
            <a:ext cx="5524939" cy="84723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4052" y="2940907"/>
            <a:ext cx="1844402" cy="23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77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DDC Channel – Data Format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74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825625"/>
            <a:ext cx="4109680" cy="128516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58712"/>
            <a:ext cx="4109680" cy="159357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785416"/>
            <a:ext cx="3175711" cy="1639847"/>
          </a:xfrm>
          <a:prstGeom prst="rect">
            <a:avLst/>
          </a:prstGeom>
        </p:spPr>
      </p:pic>
      <p:sp>
        <p:nvSpPr>
          <p:cNvPr id="8" name="右大括弧 7"/>
          <p:cNvSpPr/>
          <p:nvPr/>
        </p:nvSpPr>
        <p:spPr>
          <a:xfrm rot="5400000">
            <a:off x="1806086" y="1507160"/>
            <a:ext cx="69605" cy="1411898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9" name="右大括弧 8"/>
          <p:cNvSpPr/>
          <p:nvPr/>
        </p:nvSpPr>
        <p:spPr>
          <a:xfrm rot="5400000">
            <a:off x="1502018" y="4744197"/>
            <a:ext cx="63745" cy="90341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10" name="文字方塊 6"/>
          <p:cNvSpPr txBox="1"/>
          <p:nvPr/>
        </p:nvSpPr>
        <p:spPr>
          <a:xfrm>
            <a:off x="1663211" y="2218604"/>
            <a:ext cx="392480" cy="21756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>
                <a:solidFill>
                  <a:srgbClr val="FF0000"/>
                </a:solidFill>
              </a:rPr>
              <a:t>0xA9</a:t>
            </a:r>
            <a:endParaRPr lang="zh-TW" altLang="en-US" sz="800">
              <a:solidFill>
                <a:srgbClr val="FF0000"/>
              </a:solidFill>
            </a:endParaRPr>
          </a:p>
        </p:txBody>
      </p:sp>
      <p:sp>
        <p:nvSpPr>
          <p:cNvPr id="11" name="文字方塊 7"/>
          <p:cNvSpPr txBox="1"/>
          <p:nvPr/>
        </p:nvSpPr>
        <p:spPr>
          <a:xfrm>
            <a:off x="1327638" y="5211652"/>
            <a:ext cx="392480" cy="21756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>
                <a:solidFill>
                  <a:srgbClr val="FF0000"/>
                </a:solidFill>
              </a:rPr>
              <a:t>0xA8</a:t>
            </a:r>
            <a:endParaRPr lang="zh-TW" altLang="en-US" sz="800">
              <a:solidFill>
                <a:srgbClr val="FF0000"/>
              </a:solidFill>
            </a:endParaRPr>
          </a:p>
        </p:txBody>
      </p:sp>
      <p:sp>
        <p:nvSpPr>
          <p:cNvPr id="12" name="文字方塊 8"/>
          <p:cNvSpPr txBox="1"/>
          <p:nvPr/>
        </p:nvSpPr>
        <p:spPr>
          <a:xfrm>
            <a:off x="1987507" y="2932947"/>
            <a:ext cx="1061444" cy="21756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>
                <a:solidFill>
                  <a:srgbClr val="FF0000"/>
                </a:solidFill>
              </a:rPr>
              <a:t>Read start from 0x10</a:t>
            </a:r>
            <a:endParaRPr lang="zh-TW" altLang="en-US" sz="800">
              <a:solidFill>
                <a:srgbClr val="FF0000"/>
              </a:solidFill>
            </a:endParaRPr>
          </a:p>
        </p:txBody>
      </p:sp>
      <p:sp>
        <p:nvSpPr>
          <p:cNvPr id="13" name="文字方塊 9"/>
          <p:cNvSpPr txBox="1"/>
          <p:nvPr/>
        </p:nvSpPr>
        <p:spPr>
          <a:xfrm>
            <a:off x="2303903" y="4597337"/>
            <a:ext cx="884088" cy="21756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>
                <a:solidFill>
                  <a:srgbClr val="FF0000"/>
                </a:solidFill>
              </a:rPr>
              <a:t>Read multi bytes</a:t>
            </a:r>
            <a:endParaRPr lang="zh-TW" altLang="en-US" sz="80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846306" y="2004218"/>
            <a:ext cx="433137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SCDC DDC Read/Write address </a:t>
            </a:r>
            <a:r>
              <a:rPr lang="en-US" altLang="zh-TW" dirty="0"/>
              <a:t>= </a:t>
            </a:r>
            <a:r>
              <a:rPr lang="en-US" altLang="zh-TW" dirty="0" smtClean="0"/>
              <a:t>0xA9, 0xA8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EDID  DDC </a:t>
            </a:r>
            <a:r>
              <a:rPr lang="en-US" altLang="zh-TW" dirty="0"/>
              <a:t>Read/Write address = </a:t>
            </a:r>
            <a:r>
              <a:rPr lang="en-US" altLang="zh-TW" dirty="0" smtClean="0"/>
              <a:t>0xA1, 0xA0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394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DDC Channel - Transaction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75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796" y="2118899"/>
            <a:ext cx="3416958" cy="263226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443" y="2146255"/>
            <a:ext cx="3413651" cy="257123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978" y="2106841"/>
            <a:ext cx="3389225" cy="2602173"/>
          </a:xfrm>
          <a:prstGeom prst="rect">
            <a:avLst/>
          </a:prstGeom>
        </p:spPr>
      </p:pic>
      <p:sp>
        <p:nvSpPr>
          <p:cNvPr id="8" name="文字方塊 13"/>
          <p:cNvSpPr txBox="1"/>
          <p:nvPr/>
        </p:nvSpPr>
        <p:spPr>
          <a:xfrm>
            <a:off x="2367050" y="5066763"/>
            <a:ext cx="8873455" cy="34278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dirty="0">
                <a:solidFill>
                  <a:srgbClr val="FF0000"/>
                </a:solidFill>
              </a:rPr>
              <a:t>address                               </a:t>
            </a:r>
            <a:r>
              <a:rPr lang="en-US" altLang="zh-TW" sz="800" dirty="0" smtClean="0">
                <a:solidFill>
                  <a:srgbClr val="FF0000"/>
                </a:solidFill>
              </a:rPr>
              <a:t>   </a:t>
            </a:r>
            <a:r>
              <a:rPr lang="en-US" altLang="zh-TW" sz="800" dirty="0">
                <a:solidFill>
                  <a:srgbClr val="FF0000"/>
                </a:solidFill>
              </a:rPr>
              <a:t>write    </a:t>
            </a:r>
            <a:r>
              <a:rPr lang="en-US" altLang="zh-TW" sz="800" dirty="0" err="1">
                <a:solidFill>
                  <a:srgbClr val="FF0000"/>
                </a:solidFill>
              </a:rPr>
              <a:t>ack</a:t>
            </a:r>
            <a:r>
              <a:rPr lang="en-US" altLang="zh-TW" sz="800" dirty="0">
                <a:solidFill>
                  <a:srgbClr val="FF0000"/>
                </a:solidFill>
              </a:rPr>
              <a:t>                              </a:t>
            </a:r>
            <a:r>
              <a:rPr lang="en-US" altLang="zh-TW" sz="800" dirty="0" err="1">
                <a:solidFill>
                  <a:srgbClr val="FF0000"/>
                </a:solidFill>
              </a:rPr>
              <a:t>sub_address</a:t>
            </a:r>
            <a:r>
              <a:rPr lang="en-US" altLang="zh-TW" sz="800" dirty="0">
                <a:solidFill>
                  <a:srgbClr val="FF0000"/>
                </a:solidFill>
              </a:rPr>
              <a:t>                           </a:t>
            </a:r>
            <a:r>
              <a:rPr lang="en-US" altLang="zh-TW" sz="800" dirty="0" smtClean="0">
                <a:solidFill>
                  <a:srgbClr val="FF0000"/>
                </a:solidFill>
              </a:rPr>
              <a:t>   </a:t>
            </a:r>
            <a:r>
              <a:rPr lang="en-US" altLang="zh-TW" sz="800" dirty="0" err="1">
                <a:solidFill>
                  <a:srgbClr val="FF0000"/>
                </a:solidFill>
              </a:rPr>
              <a:t>ack</a:t>
            </a:r>
            <a:r>
              <a:rPr lang="en-US" altLang="zh-TW" sz="800" dirty="0">
                <a:solidFill>
                  <a:srgbClr val="FF0000"/>
                </a:solidFill>
              </a:rPr>
              <a:t>      </a:t>
            </a:r>
            <a:r>
              <a:rPr lang="en-US" altLang="zh-TW" sz="800" dirty="0" err="1">
                <a:solidFill>
                  <a:srgbClr val="FF0000"/>
                </a:solidFill>
              </a:rPr>
              <a:t>sr</a:t>
            </a:r>
            <a:r>
              <a:rPr lang="en-US" altLang="zh-TW" sz="800" baseline="0" dirty="0">
                <a:solidFill>
                  <a:srgbClr val="FF0000"/>
                </a:solidFill>
              </a:rPr>
              <a:t>                              address                            </a:t>
            </a:r>
            <a:r>
              <a:rPr lang="en-US" altLang="zh-TW" sz="800" baseline="0" dirty="0" smtClean="0">
                <a:solidFill>
                  <a:srgbClr val="FF0000"/>
                </a:solidFill>
              </a:rPr>
              <a:t>     </a:t>
            </a:r>
            <a:r>
              <a:rPr lang="en-US" altLang="zh-TW" sz="800" baseline="0" dirty="0">
                <a:solidFill>
                  <a:srgbClr val="FF0000"/>
                </a:solidFill>
              </a:rPr>
              <a:t>read   </a:t>
            </a:r>
            <a:r>
              <a:rPr lang="en-US" altLang="zh-TW" sz="800" baseline="0" dirty="0" err="1">
                <a:solidFill>
                  <a:srgbClr val="FF0000"/>
                </a:solidFill>
              </a:rPr>
              <a:t>ack</a:t>
            </a:r>
            <a:r>
              <a:rPr lang="en-US" altLang="zh-TW" sz="800" baseline="0" dirty="0">
                <a:solidFill>
                  <a:srgbClr val="FF0000"/>
                </a:solidFill>
              </a:rPr>
              <a:t>                                   data                                   not </a:t>
            </a:r>
            <a:r>
              <a:rPr lang="en-US" altLang="zh-TW" sz="800" baseline="0" dirty="0" err="1">
                <a:solidFill>
                  <a:srgbClr val="FF0000"/>
                </a:solidFill>
              </a:rPr>
              <a:t>ack</a:t>
            </a:r>
            <a:r>
              <a:rPr lang="en-US" altLang="zh-TW" sz="800" baseline="0" dirty="0">
                <a:solidFill>
                  <a:srgbClr val="FF0000"/>
                </a:solidFill>
              </a:rPr>
              <a:t> stop condition</a:t>
            </a:r>
            <a:endParaRPr lang="en-US" altLang="zh-TW" sz="800" dirty="0">
              <a:solidFill>
                <a:srgbClr val="FF0000"/>
              </a:solidFill>
            </a:endParaRPr>
          </a:p>
          <a:p>
            <a:r>
              <a:rPr lang="en-US" altLang="zh-TW" sz="8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(0x54)                                     </a:t>
            </a:r>
            <a:r>
              <a:rPr lang="en-US" altLang="zh-TW" sz="80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 (</a:t>
            </a:r>
            <a:r>
              <a:rPr lang="en-US" altLang="zh-TW" sz="8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0)      (0)                                 (0x40)                                   </a:t>
            </a:r>
            <a:r>
              <a:rPr lang="en-US" altLang="zh-TW" sz="80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TW" sz="8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(0)    </a:t>
            </a:r>
            <a:r>
              <a:rPr lang="en-US" altLang="zh-TW" sz="800" baseline="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     </a:t>
            </a:r>
            <a:r>
              <a:rPr lang="en-US" altLang="zh-TW" sz="8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                             (0x54)                           </a:t>
            </a:r>
            <a:r>
              <a:rPr lang="en-US" altLang="zh-TW" sz="80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          </a:t>
            </a:r>
            <a:r>
              <a:rPr lang="en-US" altLang="zh-TW" sz="8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(1)     (0)                                  (0x41)                                      (1)      (0)      </a:t>
            </a:r>
            <a:endParaRPr lang="zh-TW" altLang="en-US" sz="800" dirty="0">
              <a:solidFill>
                <a:srgbClr val="FF0000"/>
              </a:solidFill>
            </a:endParaRPr>
          </a:p>
        </p:txBody>
      </p:sp>
      <p:sp>
        <p:nvSpPr>
          <p:cNvPr id="9" name="文字方塊 14"/>
          <p:cNvSpPr txBox="1"/>
          <p:nvPr/>
        </p:nvSpPr>
        <p:spPr>
          <a:xfrm>
            <a:off x="2014625" y="5352513"/>
            <a:ext cx="8746305" cy="20005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700" dirty="0">
                <a:solidFill>
                  <a:srgbClr val="FF0000"/>
                </a:solidFill>
              </a:rPr>
              <a:t>1        0         1         0        1</a:t>
            </a:r>
            <a:r>
              <a:rPr lang="en-US" altLang="zh-TW" sz="700" baseline="0" dirty="0">
                <a:solidFill>
                  <a:srgbClr val="FF0000"/>
                </a:solidFill>
              </a:rPr>
              <a:t>         0        0        0          0          0        1         0        0        0        0         0        0      </a:t>
            </a:r>
            <a:r>
              <a:rPr lang="en-US" altLang="zh-TW" sz="700" baseline="0" dirty="0" smtClean="0">
                <a:solidFill>
                  <a:srgbClr val="FF0000"/>
                </a:solidFill>
              </a:rPr>
              <a:t>    </a:t>
            </a:r>
            <a:r>
              <a:rPr lang="en-US" altLang="zh-TW" sz="700" baseline="0" dirty="0">
                <a:solidFill>
                  <a:srgbClr val="FF0000"/>
                </a:solidFill>
              </a:rPr>
              <a:t>0         </a:t>
            </a:r>
            <a:r>
              <a:rPr lang="en-US" altLang="zh-TW" sz="700" baseline="0" dirty="0" smtClean="0">
                <a:solidFill>
                  <a:srgbClr val="FF0000"/>
                </a:solidFill>
              </a:rPr>
              <a:t>1             </a:t>
            </a:r>
            <a:r>
              <a:rPr lang="en-US" altLang="zh-TW" sz="700" baseline="0" dirty="0">
                <a:solidFill>
                  <a:srgbClr val="FF0000"/>
                </a:solidFill>
              </a:rPr>
              <a:t>1       0         1       0      </a:t>
            </a:r>
            <a:r>
              <a:rPr lang="en-US" altLang="zh-TW" sz="700" baseline="0" dirty="0" smtClean="0">
                <a:solidFill>
                  <a:srgbClr val="FF0000"/>
                </a:solidFill>
              </a:rPr>
              <a:t>    </a:t>
            </a:r>
            <a:r>
              <a:rPr lang="en-US" altLang="zh-TW" sz="700" baseline="0" dirty="0">
                <a:solidFill>
                  <a:srgbClr val="FF0000"/>
                </a:solidFill>
              </a:rPr>
              <a:t>1        0       0           1        0       0    </a:t>
            </a:r>
            <a:r>
              <a:rPr lang="en-US" altLang="zh-TW" sz="700" baseline="0" dirty="0" smtClean="0">
                <a:solidFill>
                  <a:srgbClr val="FF0000"/>
                </a:solidFill>
              </a:rPr>
              <a:t>    </a:t>
            </a:r>
            <a:r>
              <a:rPr lang="en-US" altLang="zh-TW" sz="700" baseline="0" dirty="0">
                <a:solidFill>
                  <a:srgbClr val="FF0000"/>
                </a:solidFill>
              </a:rPr>
              <a:t>1         0       0        0         0          0          1         1         0</a:t>
            </a:r>
            <a:endParaRPr lang="zh-TW" altLang="en-US" sz="700" dirty="0">
              <a:solidFill>
                <a:srgbClr val="FF0000"/>
              </a:solidFill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643025" y="5457289"/>
            <a:ext cx="10839450" cy="437737"/>
            <a:chOff x="0" y="390525"/>
            <a:chExt cx="15095238" cy="609600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514350"/>
              <a:ext cx="15095238" cy="400000"/>
            </a:xfrm>
            <a:prstGeom prst="rect">
              <a:avLst/>
            </a:prstGeom>
          </p:spPr>
        </p:pic>
        <p:cxnSp>
          <p:nvCxnSpPr>
            <p:cNvPr id="12" name="直線接點 11"/>
            <p:cNvCxnSpPr/>
            <p:nvPr/>
          </p:nvCxnSpPr>
          <p:spPr>
            <a:xfrm>
              <a:off x="1876425" y="438150"/>
              <a:ext cx="0" cy="55245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/>
            <p:cNvCxnSpPr/>
            <p:nvPr/>
          </p:nvCxnSpPr>
          <p:spPr>
            <a:xfrm>
              <a:off x="4038600" y="438150"/>
              <a:ext cx="0" cy="55245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/>
            <p:nvPr/>
          </p:nvCxnSpPr>
          <p:spPr>
            <a:xfrm>
              <a:off x="4352925" y="447675"/>
              <a:ext cx="0" cy="55245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/>
            <p:nvPr/>
          </p:nvCxnSpPr>
          <p:spPr>
            <a:xfrm>
              <a:off x="4676775" y="447675"/>
              <a:ext cx="0" cy="55245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>
            <a:xfrm>
              <a:off x="7143750" y="438150"/>
              <a:ext cx="0" cy="55245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>
            <a:xfrm>
              <a:off x="7477125" y="438150"/>
              <a:ext cx="0" cy="55245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>
              <a:off x="10058400" y="400050"/>
              <a:ext cx="0" cy="55245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/>
            <p:nvPr/>
          </p:nvCxnSpPr>
          <p:spPr>
            <a:xfrm>
              <a:off x="7896225" y="428625"/>
              <a:ext cx="0" cy="55245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/>
            <p:nvPr/>
          </p:nvCxnSpPr>
          <p:spPr>
            <a:xfrm>
              <a:off x="10391775" y="390525"/>
              <a:ext cx="0" cy="55245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/>
            <p:nvPr/>
          </p:nvCxnSpPr>
          <p:spPr>
            <a:xfrm>
              <a:off x="10668000" y="400050"/>
              <a:ext cx="0" cy="55245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直線接點 21"/>
          <p:cNvCxnSpPr/>
          <p:nvPr/>
        </p:nvCxnSpPr>
        <p:spPr>
          <a:xfrm>
            <a:off x="10061317" y="5464129"/>
            <a:ext cx="0" cy="39669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10305157" y="5464129"/>
            <a:ext cx="0" cy="39669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26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DDC Channel – State Machine (</a:t>
            </a:r>
            <a:r>
              <a:rPr lang="en-US" altLang="zh-TW" dirty="0" err="1" smtClean="0"/>
              <a:t>Combinential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76</a:t>
            </a:fld>
            <a:endParaRPr lang="zh-TW" altLang="en-US"/>
          </a:p>
        </p:txBody>
      </p:sp>
      <p:grpSp>
        <p:nvGrpSpPr>
          <p:cNvPr id="22" name="群組 21"/>
          <p:cNvGrpSpPr/>
          <p:nvPr/>
        </p:nvGrpSpPr>
        <p:grpSpPr>
          <a:xfrm>
            <a:off x="341691" y="1870075"/>
            <a:ext cx="11508617" cy="3995696"/>
            <a:chOff x="0" y="0"/>
            <a:chExt cx="11508617" cy="3995696"/>
          </a:xfrm>
        </p:grpSpPr>
        <p:sp>
          <p:nvSpPr>
            <p:cNvPr id="23" name="矩形 22"/>
            <p:cNvSpPr/>
            <p:nvPr/>
          </p:nvSpPr>
          <p:spPr>
            <a:xfrm>
              <a:off x="4352925" y="2333625"/>
              <a:ext cx="885663" cy="382315"/>
            </a:xfrm>
            <a:prstGeom prst="rect">
              <a:avLst/>
            </a:prstGeom>
            <a:noFill/>
            <a:ln>
              <a:solidFill>
                <a:sysClr val="windowText" lastClr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sz="700">
                  <a:solidFill>
                    <a:sysClr val="windowText" lastClr="000000"/>
                  </a:solidFill>
                </a:rPr>
                <a:t>next_st = ADDR_SUB</a:t>
              </a:r>
            </a:p>
          </p:txBody>
        </p:sp>
        <p:cxnSp>
          <p:nvCxnSpPr>
            <p:cNvPr id="24" name="直線單箭頭接點 23"/>
            <p:cNvCxnSpPr>
              <a:stCxn id="23" idx="2"/>
              <a:endCxn id="61" idx="0"/>
            </p:cNvCxnSpPr>
            <p:nvPr/>
          </p:nvCxnSpPr>
          <p:spPr>
            <a:xfrm>
              <a:off x="4795757" y="2715940"/>
              <a:ext cx="1127" cy="232884"/>
            </a:xfrm>
            <a:prstGeom prst="straightConnector1">
              <a:avLst/>
            </a:prstGeom>
            <a:ln>
              <a:solidFill>
                <a:sysClr val="windowText" lastClr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群組 24"/>
            <p:cNvGrpSpPr/>
            <p:nvPr/>
          </p:nvGrpSpPr>
          <p:grpSpPr>
            <a:xfrm>
              <a:off x="0" y="0"/>
              <a:ext cx="11508617" cy="3995696"/>
              <a:chOff x="0" y="0"/>
              <a:chExt cx="11508617" cy="3995696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8315325" y="1743083"/>
                <a:ext cx="885665" cy="387785"/>
              </a:xfrm>
              <a:prstGeom prst="rect">
                <a:avLst/>
              </a:prstGeom>
              <a:noFill/>
              <a:ln>
                <a:solidFill>
                  <a:sysClr val="windowText" lastClr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TW" sz="1100">
                    <a:solidFill>
                      <a:sysClr val="windowText" lastClr="000000"/>
                    </a:solidFill>
                  </a:rPr>
                  <a:t>ADDR_SUB</a:t>
                </a:r>
                <a:endParaRPr lang="zh-TW" altLang="en-US" sz="110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7" name="菱形 26"/>
              <p:cNvSpPr/>
              <p:nvPr/>
            </p:nvSpPr>
            <p:spPr>
              <a:xfrm>
                <a:off x="8328537" y="2300920"/>
                <a:ext cx="859015" cy="485118"/>
              </a:xfrm>
              <a:prstGeom prst="diamond">
                <a:avLst/>
              </a:prstGeom>
              <a:noFill/>
              <a:ln>
                <a:solidFill>
                  <a:sysClr val="windowText" lastClr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 sz="100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8" name="文字方塊 406"/>
              <p:cNvSpPr txBox="1"/>
              <p:nvPr/>
            </p:nvSpPr>
            <p:spPr>
              <a:xfrm>
                <a:off x="8361581" y="2384598"/>
                <a:ext cx="775952" cy="314703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rtlCol="0" anchor="ctr">
                <a:no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TW" sz="700"/>
                  <a:t>if (addr_done)</a:t>
                </a:r>
                <a:endParaRPr lang="zh-TW" altLang="en-US" sz="700"/>
              </a:p>
            </p:txBody>
          </p:sp>
          <p:grpSp>
            <p:nvGrpSpPr>
              <p:cNvPr id="29" name="群組 28"/>
              <p:cNvGrpSpPr/>
              <p:nvPr/>
            </p:nvGrpSpPr>
            <p:grpSpPr>
              <a:xfrm>
                <a:off x="0" y="0"/>
                <a:ext cx="11508617" cy="3995696"/>
                <a:chOff x="0" y="0"/>
                <a:chExt cx="11508617" cy="3995696"/>
              </a:xfrm>
            </p:grpSpPr>
            <p:grpSp>
              <p:nvGrpSpPr>
                <p:cNvPr id="34" name="群組 33"/>
                <p:cNvGrpSpPr/>
                <p:nvPr/>
              </p:nvGrpSpPr>
              <p:grpSpPr>
                <a:xfrm>
                  <a:off x="0" y="0"/>
                  <a:ext cx="11508617" cy="3995696"/>
                  <a:chOff x="0" y="0"/>
                  <a:chExt cx="11540441" cy="3954969"/>
                </a:xfrm>
              </p:grpSpPr>
              <p:grpSp>
                <p:nvGrpSpPr>
                  <p:cNvPr id="36" name="群組 35"/>
                  <p:cNvGrpSpPr/>
                  <p:nvPr/>
                </p:nvGrpSpPr>
                <p:grpSpPr>
                  <a:xfrm>
                    <a:off x="0" y="0"/>
                    <a:ext cx="11540441" cy="3954969"/>
                    <a:chOff x="0" y="0"/>
                    <a:chExt cx="11540441" cy="3954969"/>
                  </a:xfrm>
                </p:grpSpPr>
                <p:grpSp>
                  <p:nvGrpSpPr>
                    <p:cNvPr id="43" name="群組 42"/>
                    <p:cNvGrpSpPr/>
                    <p:nvPr/>
                  </p:nvGrpSpPr>
                  <p:grpSpPr>
                    <a:xfrm>
                      <a:off x="0" y="0"/>
                      <a:ext cx="11540441" cy="3952574"/>
                      <a:chOff x="0" y="0"/>
                      <a:chExt cx="11540441" cy="3952574"/>
                    </a:xfrm>
                  </p:grpSpPr>
                  <p:grpSp>
                    <p:nvGrpSpPr>
                      <p:cNvPr id="51" name="群組 50"/>
                      <p:cNvGrpSpPr/>
                      <p:nvPr/>
                    </p:nvGrpSpPr>
                    <p:grpSpPr>
                      <a:xfrm>
                        <a:off x="0" y="0"/>
                        <a:ext cx="11540441" cy="3952574"/>
                        <a:chOff x="0" y="0"/>
                        <a:chExt cx="11540441" cy="3952574"/>
                      </a:xfrm>
                    </p:grpSpPr>
                    <p:grpSp>
                      <p:nvGrpSpPr>
                        <p:cNvPr id="58" name="群組 57"/>
                        <p:cNvGrpSpPr/>
                        <p:nvPr/>
                      </p:nvGrpSpPr>
                      <p:grpSpPr>
                        <a:xfrm>
                          <a:off x="0" y="0"/>
                          <a:ext cx="11540441" cy="3952574"/>
                          <a:chOff x="0" y="0"/>
                          <a:chExt cx="11540441" cy="3952574"/>
                        </a:xfrm>
                      </p:grpSpPr>
                      <p:grpSp>
                        <p:nvGrpSpPr>
                          <p:cNvPr id="60" name="群組 59"/>
                          <p:cNvGrpSpPr/>
                          <p:nvPr/>
                        </p:nvGrpSpPr>
                        <p:grpSpPr>
                          <a:xfrm>
                            <a:off x="0" y="0"/>
                            <a:ext cx="11540441" cy="3952574"/>
                            <a:chOff x="0" y="0"/>
                            <a:chExt cx="11540441" cy="3952574"/>
                          </a:xfrm>
                        </p:grpSpPr>
                        <p:grpSp>
                          <p:nvGrpSpPr>
                            <p:cNvPr id="67" name="群組 66"/>
                            <p:cNvGrpSpPr/>
                            <p:nvPr/>
                          </p:nvGrpSpPr>
                          <p:grpSpPr>
                            <a:xfrm>
                              <a:off x="0" y="0"/>
                              <a:ext cx="11540441" cy="3952574"/>
                              <a:chOff x="0" y="0"/>
                              <a:chExt cx="11540441" cy="3952574"/>
                            </a:xfrm>
                          </p:grpSpPr>
                          <p:grpSp>
                            <p:nvGrpSpPr>
                              <p:cNvPr id="69" name="群組 68"/>
                              <p:cNvGrpSpPr/>
                              <p:nvPr/>
                            </p:nvGrpSpPr>
                            <p:grpSpPr>
                              <a:xfrm>
                                <a:off x="0" y="0"/>
                                <a:ext cx="11540441" cy="3952574"/>
                                <a:chOff x="0" y="0"/>
                                <a:chExt cx="11540441" cy="3952574"/>
                              </a:xfrm>
                            </p:grpSpPr>
                            <p:grpSp>
                              <p:nvGrpSpPr>
                                <p:cNvPr id="74" name="群組 73"/>
                                <p:cNvGrpSpPr/>
                                <p:nvPr/>
                              </p:nvGrpSpPr>
                              <p:grpSpPr>
                                <a:xfrm>
                                  <a:off x="0" y="0"/>
                                  <a:ext cx="11540441" cy="3943941"/>
                                  <a:chOff x="0" y="0"/>
                                  <a:chExt cx="11540441" cy="3943941"/>
                                </a:xfrm>
                              </p:grpSpPr>
                              <p:grpSp>
                                <p:nvGrpSpPr>
                                  <p:cNvPr id="80" name="群組 79"/>
                                  <p:cNvGrpSpPr/>
                                  <p:nvPr/>
                                </p:nvGrpSpPr>
                                <p:grpSpPr>
                                  <a:xfrm>
                                    <a:off x="0" y="0"/>
                                    <a:ext cx="11540441" cy="3942132"/>
                                    <a:chOff x="0" y="0"/>
                                    <a:chExt cx="11540441" cy="3942132"/>
                                  </a:xfrm>
                                </p:grpSpPr>
                                <p:grpSp>
                                  <p:nvGrpSpPr>
                                    <p:cNvPr id="86" name="群組 85"/>
                                    <p:cNvGrpSpPr/>
                                    <p:nvPr/>
                                  </p:nvGrpSpPr>
                                  <p:grpSpPr>
                                    <a:xfrm>
                                      <a:off x="0" y="0"/>
                                      <a:ext cx="11540441" cy="2109937"/>
                                      <a:chOff x="0" y="0"/>
                                      <a:chExt cx="11540441" cy="2109937"/>
                                    </a:xfrm>
                                  </p:grpSpPr>
                                  <p:cxnSp>
                                    <p:nvCxnSpPr>
                                      <p:cNvPr id="92" name="肘形接點 91"/>
                                      <p:cNvCxnSpPr>
                                        <a:stCxn id="101" idx="2"/>
                                        <a:endCxn id="110" idx="0"/>
                                      </p:cNvCxnSpPr>
                                      <p:nvPr/>
                                    </p:nvCxnSpPr>
                                    <p:spPr>
                                      <a:xfrm rot="5400000">
                                        <a:off x="6154538" y="-1197568"/>
                                        <a:ext cx="410724" cy="5427572"/>
                                      </a:xfrm>
                                      <a:prstGeom prst="bentConnector3">
                                        <a:avLst>
                                          <a:gd name="adj1" fmla="val 50000"/>
                                        </a:avLst>
                                      </a:prstGeom>
                                      <a:ln>
                                        <a:solidFill>
                                          <a:schemeClr val="tx1"/>
                                        </a:solidFill>
                                        <a:tailEnd type="triangle"/>
                                      </a:ln>
                                    </p:spPr>
                                    <p:style>
                                      <a:lnRef idx="1">
                                        <a:schemeClr val="accent1"/>
                                      </a:lnRef>
                                      <a:fillRef idx="0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tx1"/>
                                      </a:fontRef>
                                    </p:style>
                                  </p:cxnSp>
                                  <p:cxnSp>
                                    <p:nvCxnSpPr>
                                      <p:cNvPr id="93" name="肘形接點 92"/>
                                      <p:cNvCxnSpPr>
                                        <a:stCxn id="101" idx="2"/>
                                        <a:endCxn id="98" idx="0"/>
                                      </p:cNvCxnSpPr>
                                      <p:nvPr/>
                                    </p:nvCxnSpPr>
                                    <p:spPr>
                                      <a:xfrm rot="5400000">
                                        <a:off x="5168300" y="-2182596"/>
                                        <a:ext cx="411934" cy="7398839"/>
                                      </a:xfrm>
                                      <a:prstGeom prst="bentConnector3">
                                        <a:avLst>
                                          <a:gd name="adj1" fmla="val 50000"/>
                                        </a:avLst>
                                      </a:prstGeom>
                                      <a:ln>
                                        <a:solidFill>
                                          <a:schemeClr val="tx1"/>
                                        </a:solidFill>
                                        <a:tailEnd type="triangle"/>
                                      </a:ln>
                                    </p:spPr>
                                    <p:style>
                                      <a:lnRef idx="1">
                                        <a:schemeClr val="accent1"/>
                                      </a:lnRef>
                                      <a:fillRef idx="0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tx1"/>
                                      </a:fontRef>
                                    </p:style>
                                  </p:cxnSp>
                                  <p:grpSp>
                                    <p:nvGrpSpPr>
                                      <p:cNvPr id="94" name="群組 93"/>
                                      <p:cNvGrpSpPr/>
                                      <p:nvPr/>
                                    </p:nvGrpSpPr>
                                    <p:grpSpPr>
                                      <a:xfrm>
                                        <a:off x="0" y="0"/>
                                        <a:ext cx="11540441" cy="2109937"/>
                                        <a:chOff x="0" y="0"/>
                                        <a:chExt cx="11540441" cy="2109937"/>
                                      </a:xfrm>
                                    </p:grpSpPr>
                                    <p:grpSp>
                                      <p:nvGrpSpPr>
                                        <p:cNvPr id="95" name="群組 94"/>
                                        <p:cNvGrpSpPr/>
                                        <p:nvPr/>
                                      </p:nvGrpSpPr>
                                      <p:grpSpPr>
                                        <a:xfrm>
                                          <a:off x="0" y="0"/>
                                          <a:ext cx="11540441" cy="2109937"/>
                                          <a:chOff x="0" y="0"/>
                                          <a:chExt cx="11540441" cy="2109937"/>
                                        </a:xfrm>
                                      </p:grpSpPr>
                                      <p:grpSp>
                                        <p:nvGrpSpPr>
                                          <p:cNvPr id="97" name="群組 96"/>
                                          <p:cNvGrpSpPr/>
                                          <p:nvPr/>
                                        </p:nvGrpSpPr>
                                        <p:grpSpPr>
                                          <a:xfrm>
                                            <a:off x="3202057" y="0"/>
                                            <a:ext cx="8338384" cy="2106369"/>
                                            <a:chOff x="3202057" y="0"/>
                                            <a:chExt cx="8338384" cy="2106369"/>
                                          </a:xfrm>
                                        </p:grpSpPr>
                                        <p:sp>
                                          <p:nvSpPr>
                                            <p:cNvPr id="100" name="圓角矩形 99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8210154" y="0"/>
                                              <a:ext cx="1726938" cy="338631"/>
                                            </a:xfrm>
                                            <a:prstGeom prst="roundRect">
                                              <a:avLst>
                                                <a:gd name="adj" fmla="val 50000"/>
                                              </a:avLst>
                                            </a:prstGeom>
                                            <a:noFill/>
                                            <a:ln>
                                              <a:solidFill>
                                                <a:sysClr val="windowText" lastClr="000000"/>
                                              </a:solidFill>
                                            </a:ln>
                                          </p:spPr>
                                          <p:style>
                                            <a:lnRef idx="2">
                                              <a:schemeClr val="accent1">
                                                <a:shade val="50000"/>
                                              </a:schemeClr>
                                            </a:lnRef>
                                            <a:fillRef idx="1">
                                              <a:schemeClr val="accent1"/>
                                            </a:fillRef>
                                            <a:effectRef idx="0">
                                              <a:schemeClr val="accent1"/>
                                            </a:effectRef>
                                            <a:fontRef idx="minor">
                                              <a:schemeClr val="lt1"/>
                                            </a:fontRef>
                                          </p:style>
                                          <p:txBody>
                                            <a:bodyPr rtlCol="0" anchor="ctr"/>
                                            <a:lstStyle>
                                              <a:lvl1pPr marL="0" indent="0">
                                                <a:defRPr sz="1100">
                                                  <a:solidFill>
                                                    <a:schemeClr val="lt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1pPr>
                                              <a:lvl2pPr marL="457200" indent="0">
                                                <a:defRPr sz="1100">
                                                  <a:solidFill>
                                                    <a:schemeClr val="lt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2pPr>
                                              <a:lvl3pPr marL="914400" indent="0">
                                                <a:defRPr sz="1100">
                                                  <a:solidFill>
                                                    <a:schemeClr val="lt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3pPr>
                                              <a:lvl4pPr marL="1371600" indent="0">
                                                <a:defRPr sz="1100">
                                                  <a:solidFill>
                                                    <a:schemeClr val="lt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4pPr>
                                              <a:lvl5pPr marL="1828800" indent="0">
                                                <a:defRPr sz="1100">
                                                  <a:solidFill>
                                                    <a:schemeClr val="lt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5pPr>
                                              <a:lvl6pPr marL="2286000" indent="0">
                                                <a:defRPr sz="1100">
                                                  <a:solidFill>
                                                    <a:schemeClr val="lt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6pPr>
                                              <a:lvl7pPr marL="2743200" indent="0">
                                                <a:defRPr sz="1100">
                                                  <a:solidFill>
                                                    <a:schemeClr val="lt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7pPr>
                                              <a:lvl8pPr marL="3200400" indent="0">
                                                <a:defRPr sz="1100">
                                                  <a:solidFill>
                                                    <a:schemeClr val="lt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8pPr>
                                              <a:lvl9pPr marL="3657600" indent="0">
                                                <a:defRPr sz="1100">
                                                  <a:solidFill>
                                                    <a:schemeClr val="lt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9pPr>
                                            </a:lstStyle>
                                            <a:p>
                                              <a:pPr algn="ctr"/>
                                              <a:r>
                                                <a:rPr lang="en-US" altLang="zh-TW" sz="1200">
                                                  <a:solidFill>
                                                    <a:sysClr val="windowText" lastClr="000000"/>
                                                  </a:solidFill>
                                                </a:rPr>
                                                <a:t>start</a:t>
                                              </a:r>
                                              <a:endParaRPr lang="zh-TW" altLang="en-US" sz="1200">
                                                <a:solidFill>
                                                  <a:sysClr val="windowText" lastClr="000000"/>
                                                </a:solidFill>
                                              </a:endParaRPr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101" name="菱形 100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8100251" y="525947"/>
                                              <a:ext cx="1946869" cy="784909"/>
                                            </a:xfrm>
                                            <a:prstGeom prst="diamond">
                                              <a:avLst/>
                                            </a:prstGeom>
                                            <a:noFill/>
                                            <a:ln>
                                              <a:solidFill>
                                                <a:sysClr val="windowText" lastClr="000000"/>
                                              </a:solidFill>
                                            </a:ln>
                                          </p:spPr>
                                          <p:style>
                                            <a:lnRef idx="2">
                                              <a:schemeClr val="accent1">
                                                <a:shade val="50000"/>
                                              </a:schemeClr>
                                            </a:lnRef>
                                            <a:fillRef idx="1">
                                              <a:schemeClr val="accent1"/>
                                            </a:fillRef>
                                            <a:effectRef idx="0">
                                              <a:schemeClr val="accent1"/>
                                            </a:effectRef>
                                            <a:fontRef idx="minor">
                                              <a:schemeClr val="lt1"/>
                                            </a:fontRef>
                                          </p:style>
                                          <p:txBody>
                                            <a:bodyPr rtlCol="0" anchor="ctr"/>
                                            <a:lstStyle>
                                              <a:lvl1pPr marL="0" indent="0">
                                                <a:defRPr sz="1100">
                                                  <a:solidFill>
                                                    <a:schemeClr val="lt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1pPr>
                                              <a:lvl2pPr marL="457200" indent="0">
                                                <a:defRPr sz="1100">
                                                  <a:solidFill>
                                                    <a:schemeClr val="lt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2pPr>
                                              <a:lvl3pPr marL="914400" indent="0">
                                                <a:defRPr sz="1100">
                                                  <a:solidFill>
                                                    <a:schemeClr val="lt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3pPr>
                                              <a:lvl4pPr marL="1371600" indent="0">
                                                <a:defRPr sz="1100">
                                                  <a:solidFill>
                                                    <a:schemeClr val="lt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4pPr>
                                              <a:lvl5pPr marL="1828800" indent="0">
                                                <a:defRPr sz="1100">
                                                  <a:solidFill>
                                                    <a:schemeClr val="lt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5pPr>
                                              <a:lvl6pPr marL="2286000" indent="0">
                                                <a:defRPr sz="1100">
                                                  <a:solidFill>
                                                    <a:schemeClr val="lt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6pPr>
                                              <a:lvl7pPr marL="2743200" indent="0">
                                                <a:defRPr sz="1100">
                                                  <a:solidFill>
                                                    <a:schemeClr val="lt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7pPr>
                                              <a:lvl8pPr marL="3200400" indent="0">
                                                <a:defRPr sz="1100">
                                                  <a:solidFill>
                                                    <a:schemeClr val="lt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8pPr>
                                              <a:lvl9pPr marL="3657600" indent="0">
                                                <a:defRPr sz="1100">
                                                  <a:solidFill>
                                                    <a:schemeClr val="lt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9pPr>
                                            </a:lstStyle>
                                            <a:p>
                                              <a:pPr algn="l"/>
                                              <a:endParaRPr lang="zh-TW" altLang="en-US" sz="1000">
                                                <a:solidFill>
                                                  <a:sysClr val="windowText" lastClr="000000"/>
                                                </a:solidFill>
                                              </a:endParaRPr>
                                            </a:p>
                                          </p:txBody>
                                        </p:sp>
                                        <p:cxnSp>
                                          <p:nvCxnSpPr>
                                            <p:cNvPr id="102" name="直線單箭頭接點 101"/>
                                            <p:cNvCxnSpPr>
                                              <a:stCxn id="100" idx="2"/>
                                              <a:endCxn id="101" idx="0"/>
                                            </p:cNvCxnSpPr>
                                            <p:nvPr/>
                                          </p:nvCxnSpPr>
                                          <p:spPr>
                                            <a:xfrm>
                                              <a:off x="9074261" y="338631"/>
                                              <a:ext cx="63" cy="187316"/>
                                            </a:xfrm>
                                            <a:prstGeom prst="straightConnector1">
                                              <a:avLst/>
                                            </a:prstGeom>
                                            <a:ln>
                                              <a:solidFill>
                                                <a:sysClr val="windowText" lastClr="000000"/>
                                              </a:solidFill>
                                              <a:tailEnd type="triangle"/>
                                            </a:ln>
                                          </p:spPr>
                                          <p:style>
                                            <a:lnRef idx="1">
                                              <a:schemeClr val="accent1"/>
                                            </a:lnRef>
                                            <a:fillRef idx="0">
                                              <a:schemeClr val="accent1"/>
                                            </a:fillRef>
                                            <a:effectRef idx="0">
                                              <a:schemeClr val="accent1"/>
                                            </a:effectRef>
                                            <a:fontRef idx="minor">
                                              <a:schemeClr val="tx1"/>
                                            </a:fontRef>
                                          </p:style>
                                        </p:cxnSp>
                                        <p:sp>
                                          <p:nvSpPr>
                                            <p:cNvPr id="103" name="矩形 102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9489134" y="1725019"/>
                                              <a:ext cx="888112" cy="378418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noFill/>
                                            <a:ln>
                                              <a:solidFill>
                                                <a:sysClr val="windowText" lastClr="000000"/>
                                              </a:solidFill>
                                            </a:ln>
                                          </p:spPr>
                                          <p:style>
                                            <a:lnRef idx="2">
                                              <a:schemeClr val="accent1">
                                                <a:shade val="50000"/>
                                              </a:schemeClr>
                                            </a:lnRef>
                                            <a:fillRef idx="1">
                                              <a:schemeClr val="accent1"/>
                                            </a:fillRef>
                                            <a:effectRef idx="0">
                                              <a:schemeClr val="accent1"/>
                                            </a:effectRef>
                                            <a:fontRef idx="minor">
                                              <a:schemeClr val="lt1"/>
                                            </a:fontRef>
                                          </p:style>
                                          <p:txBody>
                                            <a:bodyPr rtlCol="0" anchor="ctr"/>
                                            <a:lstStyle>
                                              <a:lvl1pPr marL="0" indent="0">
                                                <a:defRPr sz="1100">
                                                  <a:solidFill>
                                                    <a:schemeClr val="lt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1pPr>
                                              <a:lvl2pPr marL="457200" indent="0">
                                                <a:defRPr sz="1100">
                                                  <a:solidFill>
                                                    <a:schemeClr val="lt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2pPr>
                                              <a:lvl3pPr marL="914400" indent="0">
                                                <a:defRPr sz="1100">
                                                  <a:solidFill>
                                                    <a:schemeClr val="lt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3pPr>
                                              <a:lvl4pPr marL="1371600" indent="0">
                                                <a:defRPr sz="1100">
                                                  <a:solidFill>
                                                    <a:schemeClr val="lt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4pPr>
                                              <a:lvl5pPr marL="1828800" indent="0">
                                                <a:defRPr sz="1100">
                                                  <a:solidFill>
                                                    <a:schemeClr val="lt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5pPr>
                                              <a:lvl6pPr marL="2286000" indent="0">
                                                <a:defRPr sz="1100">
                                                  <a:solidFill>
                                                    <a:schemeClr val="lt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6pPr>
                                              <a:lvl7pPr marL="2743200" indent="0">
                                                <a:defRPr sz="1100">
                                                  <a:solidFill>
                                                    <a:schemeClr val="lt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7pPr>
                                              <a:lvl8pPr marL="3200400" indent="0">
                                                <a:defRPr sz="1100">
                                                  <a:solidFill>
                                                    <a:schemeClr val="lt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8pPr>
                                              <a:lvl9pPr marL="3657600" indent="0">
                                                <a:defRPr sz="1100">
                                                  <a:solidFill>
                                                    <a:schemeClr val="lt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9pPr>
                                            </a:lstStyle>
                                            <a:p>
                                              <a:pPr algn="ctr"/>
                                              <a:r>
                                                <a:rPr lang="en-US" altLang="zh-TW" sz="1100">
                                                  <a:solidFill>
                                                    <a:sysClr val="windowText" lastClr="000000"/>
                                                  </a:solidFill>
                                                </a:rPr>
                                                <a:t>ADDR</a:t>
                                              </a:r>
                                              <a:endParaRPr lang="zh-TW" altLang="en-US" sz="1100">
                                                <a:solidFill>
                                                  <a:sysClr val="windowText" lastClr="000000"/>
                                                </a:solidFill>
                                              </a:endParaRPr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104" name="矩形 103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10652327" y="1723555"/>
                                              <a:ext cx="888114" cy="378418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noFill/>
                                            <a:ln>
                                              <a:solidFill>
                                                <a:schemeClr val="tx1"/>
                                              </a:solidFill>
                                            </a:ln>
                                          </p:spPr>
                                          <p:style>
                                            <a:lnRef idx="2">
                                              <a:schemeClr val="accent1">
                                                <a:shade val="50000"/>
                                              </a:schemeClr>
                                            </a:lnRef>
                                            <a:fillRef idx="1">
                                              <a:schemeClr val="accent1"/>
                                            </a:fillRef>
                                            <a:effectRef idx="0">
                                              <a:schemeClr val="accent1"/>
                                            </a:effectRef>
                                            <a:fontRef idx="minor">
                                              <a:schemeClr val="lt1"/>
                                            </a:fontRef>
                                          </p:style>
                                          <p:txBody>
                                            <a:bodyPr rtlCol="0" anchor="ctr"/>
                                            <a:lstStyle>
                                              <a:lvl1pPr marL="0" indent="0">
                                                <a:defRPr sz="1100">
                                                  <a:solidFill>
                                                    <a:schemeClr val="lt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1pPr>
                                              <a:lvl2pPr marL="457200" indent="0">
                                                <a:defRPr sz="1100">
                                                  <a:solidFill>
                                                    <a:schemeClr val="lt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2pPr>
                                              <a:lvl3pPr marL="914400" indent="0">
                                                <a:defRPr sz="1100">
                                                  <a:solidFill>
                                                    <a:schemeClr val="lt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3pPr>
                                              <a:lvl4pPr marL="1371600" indent="0">
                                                <a:defRPr sz="1100">
                                                  <a:solidFill>
                                                    <a:schemeClr val="lt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4pPr>
                                              <a:lvl5pPr marL="1828800" indent="0">
                                                <a:defRPr sz="1100">
                                                  <a:solidFill>
                                                    <a:schemeClr val="lt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5pPr>
                                              <a:lvl6pPr marL="2286000" indent="0">
                                                <a:defRPr sz="1100">
                                                  <a:solidFill>
                                                    <a:schemeClr val="lt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6pPr>
                                              <a:lvl7pPr marL="2743200" indent="0">
                                                <a:defRPr sz="1100">
                                                  <a:solidFill>
                                                    <a:schemeClr val="lt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7pPr>
                                              <a:lvl8pPr marL="3200400" indent="0">
                                                <a:defRPr sz="1100">
                                                  <a:solidFill>
                                                    <a:schemeClr val="lt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8pPr>
                                              <a:lvl9pPr marL="3657600" indent="0">
                                                <a:defRPr sz="1100">
                                                  <a:solidFill>
                                                    <a:schemeClr val="lt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9pPr>
                                            </a:lstStyle>
                                            <a:p>
                                              <a:pPr algn="ctr"/>
                                              <a:r>
                                                <a:rPr lang="en-US" altLang="zh-TW" sz="1100">
                                                  <a:solidFill>
                                                    <a:sysClr val="windowText" lastClr="000000"/>
                                                  </a:solidFill>
                                                </a:rPr>
                                                <a:t>IDLE</a:t>
                                              </a:r>
                                              <a:endParaRPr lang="zh-TW" altLang="en-US" sz="1100">
                                                <a:solidFill>
                                                  <a:sysClr val="windowText" lastClr="000000"/>
                                                </a:solidFill>
                                              </a:endParaRPr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105" name="矩形 104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6353190" y="1722089"/>
                                              <a:ext cx="886740" cy="378418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noFill/>
                                            <a:ln>
                                              <a:solidFill>
                                                <a:sysClr val="windowText" lastClr="000000"/>
                                              </a:solidFill>
                                            </a:ln>
                                          </p:spPr>
                                          <p:style>
                                            <a:lnRef idx="2">
                                              <a:schemeClr val="accent1">
                                                <a:shade val="50000"/>
                                              </a:schemeClr>
                                            </a:lnRef>
                                            <a:fillRef idx="1">
                                              <a:schemeClr val="accent1"/>
                                            </a:fillRef>
                                            <a:effectRef idx="0">
                                              <a:schemeClr val="accent1"/>
                                            </a:effectRef>
                                            <a:fontRef idx="minor">
                                              <a:schemeClr val="lt1"/>
                                            </a:fontRef>
                                          </p:style>
                                          <p:txBody>
                                            <a:bodyPr rtlCol="0" anchor="ctr"/>
                                            <a:lstStyle>
                                              <a:lvl1pPr marL="0" indent="0">
                                                <a:defRPr sz="1100">
                                                  <a:solidFill>
                                                    <a:schemeClr val="lt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1pPr>
                                              <a:lvl2pPr marL="457200" indent="0">
                                                <a:defRPr sz="1100">
                                                  <a:solidFill>
                                                    <a:schemeClr val="lt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2pPr>
                                              <a:lvl3pPr marL="914400" indent="0">
                                                <a:defRPr sz="1100">
                                                  <a:solidFill>
                                                    <a:schemeClr val="lt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3pPr>
                                              <a:lvl4pPr marL="1371600" indent="0">
                                                <a:defRPr sz="1100">
                                                  <a:solidFill>
                                                    <a:schemeClr val="lt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4pPr>
                                              <a:lvl5pPr marL="1828800" indent="0">
                                                <a:defRPr sz="1100">
                                                  <a:solidFill>
                                                    <a:schemeClr val="lt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5pPr>
                                              <a:lvl6pPr marL="2286000" indent="0">
                                                <a:defRPr sz="1100">
                                                  <a:solidFill>
                                                    <a:schemeClr val="lt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6pPr>
                                              <a:lvl7pPr marL="2743200" indent="0">
                                                <a:defRPr sz="1100">
                                                  <a:solidFill>
                                                    <a:schemeClr val="lt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7pPr>
                                              <a:lvl8pPr marL="3200400" indent="0">
                                                <a:defRPr sz="1100">
                                                  <a:solidFill>
                                                    <a:schemeClr val="lt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8pPr>
                                              <a:lvl9pPr marL="3657600" indent="0">
                                                <a:defRPr sz="1100">
                                                  <a:solidFill>
                                                    <a:schemeClr val="lt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9pPr>
                                            </a:lstStyle>
                                            <a:p>
                                              <a:pPr algn="ctr"/>
                                              <a:r>
                                                <a:rPr lang="en-US" altLang="zh-TW" sz="1100">
                                                  <a:solidFill>
                                                    <a:sysClr val="windowText" lastClr="000000"/>
                                                  </a:solidFill>
                                                </a:rPr>
                                                <a:t>ACTION</a:t>
                                              </a:r>
                                              <a:endParaRPr lang="zh-TW" altLang="en-US" sz="1100">
                                                <a:solidFill>
                                                  <a:sysClr val="windowText" lastClr="000000"/>
                                                </a:solidFill>
                                              </a:endParaRPr>
                                            </a:p>
                                          </p:txBody>
                                        </p:sp>
                                        <p:cxnSp>
                                          <p:nvCxnSpPr>
                                            <p:cNvPr id="106" name="肘形接點 105"/>
                                            <p:cNvCxnSpPr>
                                              <a:stCxn id="101" idx="2"/>
                                              <a:endCxn id="104" idx="0"/>
                                            </p:cNvCxnSpPr>
                                            <p:nvPr/>
                                          </p:nvCxnSpPr>
                                          <p:spPr>
                                            <a:xfrm rot="16200000" flipH="1">
                                              <a:off x="9878685" y="505856"/>
                                              <a:ext cx="412698" cy="2022699"/>
                                            </a:xfrm>
                                            <a:prstGeom prst="bentConnector3">
                                              <a:avLst>
                                                <a:gd name="adj1" fmla="val 50000"/>
                                              </a:avLst>
                                            </a:prstGeom>
                                            <a:ln>
                                              <a:solidFill>
                                                <a:schemeClr val="tx1"/>
                                              </a:solidFill>
                                              <a:tailEnd type="triangle"/>
                                            </a:ln>
                                          </p:spPr>
                                          <p:style>
                                            <a:lnRef idx="1">
                                              <a:schemeClr val="accent1"/>
                                            </a:lnRef>
                                            <a:fillRef idx="0">
                                              <a:schemeClr val="accent1"/>
                                            </a:fillRef>
                                            <a:effectRef idx="0">
                                              <a:schemeClr val="accent1"/>
                                            </a:effectRef>
                                            <a:fontRef idx="minor">
                                              <a:schemeClr val="tx1"/>
                                            </a:fontRef>
                                          </p:style>
                                        </p:cxnSp>
                                        <p:cxnSp>
                                          <p:nvCxnSpPr>
                                            <p:cNvPr id="107" name="肘形接點 106"/>
                                            <p:cNvCxnSpPr>
                                              <a:stCxn id="101" idx="2"/>
                                              <a:endCxn id="105" idx="0"/>
                                            </p:cNvCxnSpPr>
                                            <p:nvPr/>
                                          </p:nvCxnSpPr>
                                          <p:spPr>
                                            <a:xfrm rot="5400000">
                                              <a:off x="7729508" y="377909"/>
                                              <a:ext cx="411233" cy="2277126"/>
                                            </a:xfrm>
                                            <a:prstGeom prst="bentConnector3">
                                              <a:avLst>
                                                <a:gd name="adj1" fmla="val 50000"/>
                                              </a:avLst>
                                            </a:prstGeom>
                                            <a:ln>
                                              <a:solidFill>
                                                <a:schemeClr val="tx1"/>
                                              </a:solidFill>
                                              <a:tailEnd type="triangle"/>
                                            </a:ln>
                                          </p:spPr>
                                          <p:style>
                                            <a:lnRef idx="1">
                                              <a:schemeClr val="accent1"/>
                                            </a:lnRef>
                                            <a:fillRef idx="0">
                                              <a:schemeClr val="accent1"/>
                                            </a:fillRef>
                                            <a:effectRef idx="0">
                                              <a:schemeClr val="accent1"/>
                                            </a:effectRef>
                                            <a:fontRef idx="minor">
                                              <a:schemeClr val="tx1"/>
                                            </a:fontRef>
                                          </p:style>
                                        </p:cxnSp>
                                        <p:sp>
                                          <p:nvSpPr>
                                            <p:cNvPr id="108" name="矩形 107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4359709" y="1722536"/>
                                              <a:ext cx="888114" cy="383833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noFill/>
                                            <a:ln>
                                              <a:solidFill>
                                                <a:sysClr val="windowText" lastClr="000000"/>
                                              </a:solidFill>
                                            </a:ln>
                                          </p:spPr>
                                          <p:style>
                                            <a:lnRef idx="2">
                                              <a:schemeClr val="accent1">
                                                <a:shade val="50000"/>
                                              </a:schemeClr>
                                            </a:lnRef>
                                            <a:fillRef idx="1">
                                              <a:schemeClr val="accent1"/>
                                            </a:fillRef>
                                            <a:effectRef idx="0">
                                              <a:schemeClr val="accent1"/>
                                            </a:effectRef>
                                            <a:fontRef idx="minor">
                                              <a:schemeClr val="lt1"/>
                                            </a:fontRef>
                                          </p:style>
                                          <p:txBody>
                                            <a:bodyPr rtlCol="0" anchor="ctr"/>
                                            <a:lstStyle>
                                              <a:lvl1pPr marL="0" indent="0">
                                                <a:defRPr sz="1100">
                                                  <a:solidFill>
                                                    <a:schemeClr val="lt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1pPr>
                                              <a:lvl2pPr marL="457200" indent="0">
                                                <a:defRPr sz="1100">
                                                  <a:solidFill>
                                                    <a:schemeClr val="lt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2pPr>
                                              <a:lvl3pPr marL="914400" indent="0">
                                                <a:defRPr sz="1100">
                                                  <a:solidFill>
                                                    <a:schemeClr val="lt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3pPr>
                                              <a:lvl4pPr marL="1371600" indent="0">
                                                <a:defRPr sz="1100">
                                                  <a:solidFill>
                                                    <a:schemeClr val="lt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4pPr>
                                              <a:lvl5pPr marL="1828800" indent="0">
                                                <a:defRPr sz="1100">
                                                  <a:solidFill>
                                                    <a:schemeClr val="lt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5pPr>
                                              <a:lvl6pPr marL="2286000" indent="0">
                                                <a:defRPr sz="1100">
                                                  <a:solidFill>
                                                    <a:schemeClr val="lt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6pPr>
                                              <a:lvl7pPr marL="2743200" indent="0">
                                                <a:defRPr sz="1100">
                                                  <a:solidFill>
                                                    <a:schemeClr val="lt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7pPr>
                                              <a:lvl8pPr marL="3200400" indent="0">
                                                <a:defRPr sz="1100">
                                                  <a:solidFill>
                                                    <a:schemeClr val="lt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8pPr>
                                              <a:lvl9pPr marL="3657600" indent="0">
                                                <a:defRPr sz="1100">
                                                  <a:solidFill>
                                                    <a:schemeClr val="lt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9pPr>
                                            </a:lstStyle>
                                            <a:p>
                                              <a:pPr algn="ctr"/>
                                              <a:r>
                                                <a:rPr lang="en-US" altLang="zh-TW" sz="1100">
                                                  <a:solidFill>
                                                    <a:sysClr val="windowText" lastClr="000000"/>
                                                  </a:solidFill>
                                                </a:rPr>
                                                <a:t>WRITE</a:t>
                                              </a:r>
                                              <a:endParaRPr lang="zh-TW" altLang="en-US" sz="1100">
                                                <a:solidFill>
                                                  <a:sysClr val="windowText" lastClr="000000"/>
                                                </a:solidFill>
                                              </a:endParaRPr>
                                            </a:p>
                                          </p:txBody>
                                        </p:sp>
                                        <p:cxnSp>
                                          <p:nvCxnSpPr>
                                            <p:cNvPr id="109" name="肘形接點 108"/>
                                            <p:cNvCxnSpPr>
                                              <a:stCxn id="101" idx="2"/>
                                              <a:endCxn id="108" idx="0"/>
                                            </p:cNvCxnSpPr>
                                            <p:nvPr/>
                                          </p:nvCxnSpPr>
                                          <p:spPr>
                                            <a:xfrm rot="5400000">
                                              <a:off x="6732886" y="-618264"/>
                                              <a:ext cx="411680" cy="4269920"/>
                                            </a:xfrm>
                                            <a:prstGeom prst="bentConnector3">
                                              <a:avLst>
                                                <a:gd name="adj1" fmla="val 50000"/>
                                              </a:avLst>
                                            </a:prstGeom>
                                            <a:ln>
                                              <a:solidFill>
                                                <a:schemeClr val="tx1"/>
                                              </a:solidFill>
                                              <a:tailEnd type="triangle"/>
                                            </a:ln>
                                          </p:spPr>
                                          <p:style>
                                            <a:lnRef idx="1">
                                              <a:schemeClr val="accent1"/>
                                            </a:lnRef>
                                            <a:fillRef idx="0">
                                              <a:schemeClr val="accent1"/>
                                            </a:fillRef>
                                            <a:effectRef idx="0">
                                              <a:schemeClr val="accent1"/>
                                            </a:effectRef>
                                            <a:fontRef idx="minor">
                                              <a:schemeClr val="tx1"/>
                                            </a:fontRef>
                                          </p:style>
                                        </p:cxnSp>
                                        <p:sp>
                                          <p:nvSpPr>
                                            <p:cNvPr id="110" name="矩形 109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3202057" y="1721580"/>
                                              <a:ext cx="888114" cy="383833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noFill/>
                                            <a:ln>
                                              <a:solidFill>
                                                <a:sysClr val="windowText" lastClr="000000"/>
                                              </a:solidFill>
                                            </a:ln>
                                          </p:spPr>
                                          <p:style>
                                            <a:lnRef idx="2">
                                              <a:schemeClr val="accent1">
                                                <a:shade val="50000"/>
                                              </a:schemeClr>
                                            </a:lnRef>
                                            <a:fillRef idx="1">
                                              <a:schemeClr val="accent1"/>
                                            </a:fillRef>
                                            <a:effectRef idx="0">
                                              <a:schemeClr val="accent1"/>
                                            </a:effectRef>
                                            <a:fontRef idx="minor">
                                              <a:schemeClr val="lt1"/>
                                            </a:fontRef>
                                          </p:style>
                                          <p:txBody>
                                            <a:bodyPr rtlCol="0" anchor="ctr"/>
                                            <a:lstStyle>
                                              <a:lvl1pPr marL="0" indent="0">
                                                <a:defRPr sz="1100">
                                                  <a:solidFill>
                                                    <a:schemeClr val="lt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1pPr>
                                              <a:lvl2pPr marL="457200" indent="0">
                                                <a:defRPr sz="1100">
                                                  <a:solidFill>
                                                    <a:schemeClr val="lt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2pPr>
                                              <a:lvl3pPr marL="914400" indent="0">
                                                <a:defRPr sz="1100">
                                                  <a:solidFill>
                                                    <a:schemeClr val="lt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3pPr>
                                              <a:lvl4pPr marL="1371600" indent="0">
                                                <a:defRPr sz="1100">
                                                  <a:solidFill>
                                                    <a:schemeClr val="lt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4pPr>
                                              <a:lvl5pPr marL="1828800" indent="0">
                                                <a:defRPr sz="1100">
                                                  <a:solidFill>
                                                    <a:schemeClr val="lt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5pPr>
                                              <a:lvl6pPr marL="2286000" indent="0">
                                                <a:defRPr sz="1100">
                                                  <a:solidFill>
                                                    <a:schemeClr val="lt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6pPr>
                                              <a:lvl7pPr marL="2743200" indent="0">
                                                <a:defRPr sz="1100">
                                                  <a:solidFill>
                                                    <a:schemeClr val="lt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7pPr>
                                              <a:lvl8pPr marL="3200400" indent="0">
                                                <a:defRPr sz="1100">
                                                  <a:solidFill>
                                                    <a:schemeClr val="lt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8pPr>
                                              <a:lvl9pPr marL="3657600" indent="0">
                                                <a:defRPr sz="1100">
                                                  <a:solidFill>
                                                    <a:schemeClr val="lt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9pPr>
                                            </a:lstStyle>
                                            <a:p>
                                              <a:pPr algn="ctr"/>
                                              <a:r>
                                                <a:rPr lang="en-US" altLang="zh-TW" sz="1100">
                                                  <a:solidFill>
                                                    <a:sysClr val="windowText" lastClr="000000"/>
                                                  </a:solidFill>
                                                </a:rPr>
                                                <a:t>COLLECT_D</a:t>
                                              </a:r>
                                              <a:endParaRPr lang="zh-TW" altLang="en-US" sz="1100">
                                                <a:solidFill>
                                                  <a:sysClr val="windowText" lastClr="000000"/>
                                                </a:solidFill>
                                              </a:endParaRPr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111" name="文字方塊 126"/>
                                            <p:cNvSpPr txBox="1"/>
                                            <p:nvPr/>
                                          </p:nvSpPr>
                                          <p:spPr>
                                            <a:xfrm>
                                              <a:off x="8304164" y="692553"/>
                                              <a:ext cx="1855303" cy="436786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noFill/>
                                          </p:spPr>
                                          <p:style>
                                            <a:lnRef idx="0">
                                              <a:scrgbClr r="0" g="0" b="0"/>
                                            </a:lnRef>
                                            <a:fillRef idx="0">
                                              <a:scrgbClr r="0" g="0" b="0"/>
                                            </a:fillRef>
                                            <a:effectRef idx="0">
                                              <a:scrgbClr r="0" g="0" b="0"/>
                                            </a:effectRef>
                                            <a:fontRef idx="minor">
                                              <a:schemeClr val="tx1"/>
                                            </a:fontRef>
                                          </p:style>
                                          <p:txBody>
                                            <a:bodyPr wrap="square" rtlCol="0" anchor="t">
                                              <a:spAutoFit/>
                                            </a:bodyPr>
                                            <a:lstStyle>
                                              <a:lvl1pPr marL="0" indent="0">
                                                <a:defRPr sz="11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1pPr>
                                              <a:lvl2pPr marL="457200" indent="0">
                                                <a:defRPr sz="11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2pPr>
                                              <a:lvl3pPr marL="914400" indent="0">
                                                <a:defRPr sz="11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3pPr>
                                              <a:lvl4pPr marL="1371600" indent="0">
                                                <a:defRPr sz="11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4pPr>
                                              <a:lvl5pPr marL="1828800" indent="0">
                                                <a:defRPr sz="11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5pPr>
                                              <a:lvl6pPr marL="2286000" indent="0">
                                                <a:defRPr sz="11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6pPr>
                                              <a:lvl7pPr marL="2743200" indent="0">
                                                <a:defRPr sz="11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7pPr>
                                              <a:lvl8pPr marL="3200400" indent="0">
                                                <a:defRPr sz="11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8pPr>
                                              <a:lvl9pPr marL="3657600" indent="0">
                                                <a:defRPr sz="11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defRPr>
                                              </a:lvl9pPr>
                                            </a:lstStyle>
                                            <a:p>
                                              <a:pPr marL="0" marR="0" indent="0" defTabSz="914400" eaLnBrk="1" fontAlgn="auto" latinLnBrk="0" hangingPunct="1">
                                                <a:lnSpc>
                                                  <a:spcPct val="100000"/>
                                                </a:lnSpc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ClrTx/>
                                                <a:buSzTx/>
                                                <a:buFontTx/>
                                                <a:buNone/>
                                                <a:tabLst/>
                                                <a:defRPr/>
                                              </a:pPr>
                                              <a:r>
                                                <a:rPr lang="en-US" altLang="zh-TW" sz="105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rPr>
                                                <a:t>@(sclk or addr_done or is_write</a:t>
                                              </a:r>
                                              <a:r>
                                                <a:rPr lang="en-US" altLang="zh-TW" sz="1050" baseline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rPr>
                                                <a:t> or repeat or stop</a:t>
                                              </a:r>
                                              <a:r>
                                                <a:rPr lang="en-US" altLang="zh-TW" sz="105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rPr>
                                                <a:t>)</a:t>
                                              </a:r>
                                              <a:endParaRPr lang="zh-TW" altLang="zh-TW" sz="1050">
                                                <a:effectLst/>
                                              </a:endParaRPr>
                                            </a:p>
                                          </p:txBody>
                                        </p:sp>
                                      </p:grpSp>
                                      <p:sp>
                                        <p:nvSpPr>
                                          <p:cNvPr id="98" name="矩形 97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230790" y="1722790"/>
                                            <a:ext cx="888114" cy="383833"/>
                                          </a:xfrm>
                                          <a:prstGeom prst="rect">
                                            <a:avLst/>
                                          </a:prstGeom>
                                          <a:noFill/>
                                          <a:ln>
                                            <a:solidFill>
                                              <a:sysClr val="windowText" lastClr="000000"/>
                                            </a:solidFill>
                                          </a:ln>
                                        </p:spPr>
                                        <p:style>
                                          <a:lnRef idx="2">
                                            <a:schemeClr val="accent1">
                                              <a:shade val="50000"/>
                                            </a:schemeClr>
                                          </a:lnRef>
                                          <a:fillRef idx="1">
                                            <a:schemeClr val="accent1"/>
                                          </a:fillRef>
                                          <a:effectRef idx="0">
                                            <a:schemeClr val="accent1"/>
                                          </a:effectRef>
                                          <a:fontRef idx="minor">
                                            <a:schemeClr val="lt1"/>
                                          </a:fontRef>
                                        </p:style>
                                        <p:txBody>
                                          <a:bodyPr rtlCol="0" anchor="ctr"/>
                                          <a:lstStyle>
                                            <a:lvl1pPr marL="0" indent="0">
                                              <a:defRPr sz="1100">
                                                <a:solidFill>
                                                  <a:schemeClr val="lt1"/>
                                                </a:solidFill>
                                                <a:latin typeface="+mn-lt"/>
                                                <a:ea typeface="+mn-ea"/>
                                                <a:cs typeface="+mn-cs"/>
                                              </a:defRPr>
                                            </a:lvl1pPr>
                                            <a:lvl2pPr marL="457200" indent="0">
                                              <a:defRPr sz="1100">
                                                <a:solidFill>
                                                  <a:schemeClr val="lt1"/>
                                                </a:solidFill>
                                                <a:latin typeface="+mn-lt"/>
                                                <a:ea typeface="+mn-ea"/>
                                                <a:cs typeface="+mn-cs"/>
                                              </a:defRPr>
                                            </a:lvl2pPr>
                                            <a:lvl3pPr marL="914400" indent="0">
                                              <a:defRPr sz="1100">
                                                <a:solidFill>
                                                  <a:schemeClr val="lt1"/>
                                                </a:solidFill>
                                                <a:latin typeface="+mn-lt"/>
                                                <a:ea typeface="+mn-ea"/>
                                                <a:cs typeface="+mn-cs"/>
                                              </a:defRPr>
                                            </a:lvl3pPr>
                                            <a:lvl4pPr marL="1371600" indent="0">
                                              <a:defRPr sz="1100">
                                                <a:solidFill>
                                                  <a:schemeClr val="lt1"/>
                                                </a:solidFill>
                                                <a:latin typeface="+mn-lt"/>
                                                <a:ea typeface="+mn-ea"/>
                                                <a:cs typeface="+mn-cs"/>
                                              </a:defRPr>
                                            </a:lvl4pPr>
                                            <a:lvl5pPr marL="1828800" indent="0">
                                              <a:defRPr sz="1100">
                                                <a:solidFill>
                                                  <a:schemeClr val="lt1"/>
                                                </a:solidFill>
                                                <a:latin typeface="+mn-lt"/>
                                                <a:ea typeface="+mn-ea"/>
                                                <a:cs typeface="+mn-cs"/>
                                              </a:defRPr>
                                            </a:lvl5pPr>
                                            <a:lvl6pPr marL="2286000" indent="0">
                                              <a:defRPr sz="1100">
                                                <a:solidFill>
                                                  <a:schemeClr val="lt1"/>
                                                </a:solidFill>
                                                <a:latin typeface="+mn-lt"/>
                                                <a:ea typeface="+mn-ea"/>
                                                <a:cs typeface="+mn-cs"/>
                                              </a:defRPr>
                                            </a:lvl6pPr>
                                            <a:lvl7pPr marL="2743200" indent="0">
                                              <a:defRPr sz="1100">
                                                <a:solidFill>
                                                  <a:schemeClr val="lt1"/>
                                                </a:solidFill>
                                                <a:latin typeface="+mn-lt"/>
                                                <a:ea typeface="+mn-ea"/>
                                                <a:cs typeface="+mn-cs"/>
                                              </a:defRPr>
                                            </a:lvl7pPr>
                                            <a:lvl8pPr marL="3200400" indent="0">
                                              <a:defRPr sz="1100">
                                                <a:solidFill>
                                                  <a:schemeClr val="lt1"/>
                                                </a:solidFill>
                                                <a:latin typeface="+mn-lt"/>
                                                <a:ea typeface="+mn-ea"/>
                                                <a:cs typeface="+mn-cs"/>
                                              </a:defRPr>
                                            </a:lvl8pPr>
                                            <a:lvl9pPr marL="3657600" indent="0">
                                              <a:defRPr sz="1100">
                                                <a:solidFill>
                                                  <a:schemeClr val="lt1"/>
                                                </a:solidFill>
                                                <a:latin typeface="+mn-lt"/>
                                                <a:ea typeface="+mn-ea"/>
                                                <a:cs typeface="+mn-cs"/>
                                              </a:defRPr>
                                            </a:lvl9pPr>
                                          </a:lstStyle>
                                          <a:p>
                                            <a:pPr algn="ctr"/>
                                            <a:r>
                                              <a:rPr lang="en-US" altLang="zh-TW" sz="1100">
                                                <a:solidFill>
                                                  <a:sysClr val="windowText" lastClr="000000"/>
                                                </a:solidFill>
                                              </a:rPr>
                                              <a:t>WAIT_ACK</a:t>
                                            </a:r>
                                            <a:endParaRPr lang="zh-TW" altLang="en-US" sz="1100">
                                              <a:solidFill>
                                                <a:sysClr val="windowText" lastClr="000000"/>
                                              </a:solidFill>
                                            </a:endParaRPr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99" name="矩形 98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0" y="1726104"/>
                                            <a:ext cx="888114" cy="383833"/>
                                          </a:xfrm>
                                          <a:prstGeom prst="rect">
                                            <a:avLst/>
                                          </a:prstGeom>
                                          <a:noFill/>
                                          <a:ln>
                                            <a:solidFill>
                                              <a:sysClr val="windowText" lastClr="000000"/>
                                            </a:solidFill>
                                          </a:ln>
                                        </p:spPr>
                                        <p:style>
                                          <a:lnRef idx="2">
                                            <a:schemeClr val="accent1">
                                              <a:shade val="50000"/>
                                            </a:schemeClr>
                                          </a:lnRef>
                                          <a:fillRef idx="1">
                                            <a:schemeClr val="accent1"/>
                                          </a:fillRef>
                                          <a:effectRef idx="0">
                                            <a:schemeClr val="accent1"/>
                                          </a:effectRef>
                                          <a:fontRef idx="minor">
                                            <a:schemeClr val="lt1"/>
                                          </a:fontRef>
                                        </p:style>
                                        <p:txBody>
                                          <a:bodyPr rtlCol="0" anchor="ctr"/>
                                          <a:lstStyle>
                                            <a:lvl1pPr marL="0" indent="0">
                                              <a:defRPr sz="1100">
                                                <a:solidFill>
                                                  <a:schemeClr val="lt1"/>
                                                </a:solidFill>
                                                <a:latin typeface="+mn-lt"/>
                                                <a:ea typeface="+mn-ea"/>
                                                <a:cs typeface="+mn-cs"/>
                                              </a:defRPr>
                                            </a:lvl1pPr>
                                            <a:lvl2pPr marL="457200" indent="0">
                                              <a:defRPr sz="1100">
                                                <a:solidFill>
                                                  <a:schemeClr val="lt1"/>
                                                </a:solidFill>
                                                <a:latin typeface="+mn-lt"/>
                                                <a:ea typeface="+mn-ea"/>
                                                <a:cs typeface="+mn-cs"/>
                                              </a:defRPr>
                                            </a:lvl2pPr>
                                            <a:lvl3pPr marL="914400" indent="0">
                                              <a:defRPr sz="1100">
                                                <a:solidFill>
                                                  <a:schemeClr val="lt1"/>
                                                </a:solidFill>
                                                <a:latin typeface="+mn-lt"/>
                                                <a:ea typeface="+mn-ea"/>
                                                <a:cs typeface="+mn-cs"/>
                                              </a:defRPr>
                                            </a:lvl3pPr>
                                            <a:lvl4pPr marL="1371600" indent="0">
                                              <a:defRPr sz="1100">
                                                <a:solidFill>
                                                  <a:schemeClr val="lt1"/>
                                                </a:solidFill>
                                                <a:latin typeface="+mn-lt"/>
                                                <a:ea typeface="+mn-ea"/>
                                                <a:cs typeface="+mn-cs"/>
                                              </a:defRPr>
                                            </a:lvl4pPr>
                                            <a:lvl5pPr marL="1828800" indent="0">
                                              <a:defRPr sz="1100">
                                                <a:solidFill>
                                                  <a:schemeClr val="lt1"/>
                                                </a:solidFill>
                                                <a:latin typeface="+mn-lt"/>
                                                <a:ea typeface="+mn-ea"/>
                                                <a:cs typeface="+mn-cs"/>
                                              </a:defRPr>
                                            </a:lvl5pPr>
                                            <a:lvl6pPr marL="2286000" indent="0">
                                              <a:defRPr sz="1100">
                                                <a:solidFill>
                                                  <a:schemeClr val="lt1"/>
                                                </a:solidFill>
                                                <a:latin typeface="+mn-lt"/>
                                                <a:ea typeface="+mn-ea"/>
                                                <a:cs typeface="+mn-cs"/>
                                              </a:defRPr>
                                            </a:lvl6pPr>
                                            <a:lvl7pPr marL="2743200" indent="0">
                                              <a:defRPr sz="1100">
                                                <a:solidFill>
                                                  <a:schemeClr val="lt1"/>
                                                </a:solidFill>
                                                <a:latin typeface="+mn-lt"/>
                                                <a:ea typeface="+mn-ea"/>
                                                <a:cs typeface="+mn-cs"/>
                                              </a:defRPr>
                                            </a:lvl7pPr>
                                            <a:lvl8pPr marL="3200400" indent="0">
                                              <a:defRPr sz="1100">
                                                <a:solidFill>
                                                  <a:schemeClr val="lt1"/>
                                                </a:solidFill>
                                                <a:latin typeface="+mn-lt"/>
                                                <a:ea typeface="+mn-ea"/>
                                                <a:cs typeface="+mn-cs"/>
                                              </a:defRPr>
                                            </a:lvl8pPr>
                                            <a:lvl9pPr marL="3657600" indent="0">
                                              <a:defRPr sz="1100">
                                                <a:solidFill>
                                                  <a:schemeClr val="lt1"/>
                                                </a:solidFill>
                                                <a:latin typeface="+mn-lt"/>
                                                <a:ea typeface="+mn-ea"/>
                                                <a:cs typeface="+mn-cs"/>
                                              </a:defRPr>
                                            </a:lvl9pPr>
                                          </a:lstStyle>
                                          <a:p>
                                            <a:pPr algn="ctr"/>
                                            <a:r>
                                              <a:rPr lang="en-US" altLang="zh-TW" sz="1100">
                                                <a:solidFill>
                                                  <a:sysClr val="windowText" lastClr="000000"/>
                                                </a:solidFill>
                                              </a:rPr>
                                              <a:t>WAIT_STOP</a:t>
                                            </a:r>
                                            <a:endParaRPr lang="zh-TW" altLang="en-US" sz="1100">
                                              <a:solidFill>
                                                <a:sysClr val="windowText" lastClr="000000"/>
                                              </a:solidFill>
                                            </a:endParaRPr>
                                          </a:p>
                                        </p:txBody>
                                      </p:sp>
                                    </p:grpSp>
                                    <p:cxnSp>
                                      <p:nvCxnSpPr>
                                        <p:cNvPr id="96" name="肘形接點 95"/>
                                        <p:cNvCxnSpPr>
                                          <a:stCxn id="101" idx="2"/>
                                          <a:endCxn id="99" idx="0"/>
                                        </p:cNvCxnSpPr>
                                        <p:nvPr/>
                                      </p:nvCxnSpPr>
                                      <p:spPr>
                                        <a:xfrm rot="5400000">
                                          <a:off x="4551248" y="-2796334"/>
                                          <a:ext cx="415248" cy="8629629"/>
                                        </a:xfrm>
                                        <a:prstGeom prst="bentConnector3">
                                          <a:avLst>
                                            <a:gd name="adj1" fmla="val 50000"/>
                                          </a:avLst>
                                        </a:prstGeom>
                                        <a:ln>
                                          <a:solidFill>
                                            <a:schemeClr val="tx1"/>
                                          </a:solidFill>
                                          <a:tailEnd type="triangle"/>
                                        </a:ln>
                                      </p:spPr>
                                      <p:style>
                                        <a:lnRef idx="1">
                                          <a:schemeClr val="accent1"/>
                                        </a:lnRef>
                                        <a:fillRef idx="0">
                                          <a:schemeClr val="accent1"/>
                                        </a:fillRef>
                                        <a:effectRef idx="0">
                                          <a:schemeClr val="accent1"/>
                                        </a:effectRef>
                                        <a:fontRef idx="minor">
                                          <a:schemeClr val="tx1"/>
                                        </a:fontRef>
                                      </p:style>
                                    </p:cxnSp>
                                  </p:grpSp>
                                </p:grpSp>
                                <p:sp>
                                  <p:nvSpPr>
                                    <p:cNvPr id="87" name="菱形 86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10664060" y="2282814"/>
                                      <a:ext cx="861390" cy="480174"/>
                                    </a:xfrm>
                                    <a:prstGeom prst="diamond">
                                      <a:avLst/>
                                    </a:prstGeom>
                                    <a:noFill/>
                                    <a:ln>
                                      <a:solidFill>
                                        <a:sysClr val="windowText" lastClr="000000"/>
                                      </a:solidFill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>
                                      <a:lvl1pPr marL="0" indent="0">
                                        <a:defRPr sz="1100">
                                          <a:solidFill>
                                            <a:schemeClr val="lt1"/>
                                          </a:solidFill>
                                          <a:latin typeface="+mn-lt"/>
                                          <a:ea typeface="+mn-ea"/>
                                          <a:cs typeface="+mn-cs"/>
                                        </a:defRPr>
                                      </a:lvl1pPr>
                                      <a:lvl2pPr marL="457200" indent="0">
                                        <a:defRPr sz="1100">
                                          <a:solidFill>
                                            <a:schemeClr val="lt1"/>
                                          </a:solidFill>
                                          <a:latin typeface="+mn-lt"/>
                                          <a:ea typeface="+mn-ea"/>
                                          <a:cs typeface="+mn-cs"/>
                                        </a:defRPr>
                                      </a:lvl2pPr>
                                      <a:lvl3pPr marL="914400" indent="0">
                                        <a:defRPr sz="1100">
                                          <a:solidFill>
                                            <a:schemeClr val="lt1"/>
                                          </a:solidFill>
                                          <a:latin typeface="+mn-lt"/>
                                          <a:ea typeface="+mn-ea"/>
                                          <a:cs typeface="+mn-cs"/>
                                        </a:defRPr>
                                      </a:lvl3pPr>
                                      <a:lvl4pPr marL="1371600" indent="0">
                                        <a:defRPr sz="1100">
                                          <a:solidFill>
                                            <a:schemeClr val="lt1"/>
                                          </a:solidFill>
                                          <a:latin typeface="+mn-lt"/>
                                          <a:ea typeface="+mn-ea"/>
                                          <a:cs typeface="+mn-cs"/>
                                        </a:defRPr>
                                      </a:lvl4pPr>
                                      <a:lvl5pPr marL="1828800" indent="0">
                                        <a:defRPr sz="1100">
                                          <a:solidFill>
                                            <a:schemeClr val="lt1"/>
                                          </a:solidFill>
                                          <a:latin typeface="+mn-lt"/>
                                          <a:ea typeface="+mn-ea"/>
                                          <a:cs typeface="+mn-cs"/>
                                        </a:defRPr>
                                      </a:lvl5pPr>
                                      <a:lvl6pPr marL="2286000" indent="0">
                                        <a:defRPr sz="1100">
                                          <a:solidFill>
                                            <a:schemeClr val="lt1"/>
                                          </a:solidFill>
                                          <a:latin typeface="+mn-lt"/>
                                          <a:ea typeface="+mn-ea"/>
                                          <a:cs typeface="+mn-cs"/>
                                        </a:defRPr>
                                      </a:lvl6pPr>
                                      <a:lvl7pPr marL="2743200" indent="0">
                                        <a:defRPr sz="1100">
                                          <a:solidFill>
                                            <a:schemeClr val="lt1"/>
                                          </a:solidFill>
                                          <a:latin typeface="+mn-lt"/>
                                          <a:ea typeface="+mn-ea"/>
                                          <a:cs typeface="+mn-cs"/>
                                        </a:defRPr>
                                      </a:lvl7pPr>
                                      <a:lvl8pPr marL="3200400" indent="0">
                                        <a:defRPr sz="1100">
                                          <a:solidFill>
                                            <a:schemeClr val="lt1"/>
                                          </a:solidFill>
                                          <a:latin typeface="+mn-lt"/>
                                          <a:ea typeface="+mn-ea"/>
                                          <a:cs typeface="+mn-cs"/>
                                        </a:defRPr>
                                      </a:lvl8pPr>
                                      <a:lvl9pPr marL="3657600" indent="0">
                                        <a:defRPr sz="1100">
                                          <a:solidFill>
                                            <a:schemeClr val="lt1"/>
                                          </a:solidFill>
                                          <a:latin typeface="+mn-lt"/>
                                          <a:ea typeface="+mn-ea"/>
                                          <a:cs typeface="+mn-cs"/>
                                        </a:defRPr>
                                      </a:lvl9pPr>
                                    </a:lstStyle>
                                    <a:p>
                                      <a:pPr algn="ctr"/>
                                      <a:endParaRPr lang="zh-TW" altLang="en-US" sz="1000">
                                        <a:solidFill>
                                          <a:sysClr val="windowText" lastClr="000000"/>
                                        </a:solidFill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88" name="文字方塊 143"/>
                                    <p:cNvSpPr txBox="1"/>
                                    <p:nvPr/>
                                  </p:nvSpPr>
                                  <p:spPr>
                                    <a:xfrm>
                                      <a:off x="10713754" y="2398771"/>
                                      <a:ext cx="778098" cy="311496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</p:spPr>
                                  <p:style>
                                    <a:lnRef idx="0">
                                      <a:scrgbClr r="0" g="0" b="0"/>
                                    </a:lnRef>
                                    <a:fillRef idx="0">
                                      <a:scrgbClr r="0" g="0" b="0"/>
                                    </a:fillRef>
                                    <a:effectRef idx="0">
                                      <a:scrgbClr r="0" g="0" b="0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  <p:txBody>
                                    <a:bodyPr wrap="none" rtlCol="0" anchor="t">
                                      <a:spAutoFit/>
                                    </a:bodyPr>
                                    <a:lstStyle>
                                      <a:lvl1pPr marL="0" indent="0">
                                        <a:defRPr sz="1100">
                                          <a:solidFill>
                                            <a:schemeClr val="tx1"/>
                                          </a:solidFill>
                                          <a:latin typeface="+mn-lt"/>
                                          <a:ea typeface="+mn-ea"/>
                                          <a:cs typeface="+mn-cs"/>
                                        </a:defRPr>
                                      </a:lvl1pPr>
                                      <a:lvl2pPr marL="457200" indent="0">
                                        <a:defRPr sz="1100">
                                          <a:solidFill>
                                            <a:schemeClr val="tx1"/>
                                          </a:solidFill>
                                          <a:latin typeface="+mn-lt"/>
                                          <a:ea typeface="+mn-ea"/>
                                          <a:cs typeface="+mn-cs"/>
                                        </a:defRPr>
                                      </a:lvl2pPr>
                                      <a:lvl3pPr marL="914400" indent="0">
                                        <a:defRPr sz="1100">
                                          <a:solidFill>
                                            <a:schemeClr val="tx1"/>
                                          </a:solidFill>
                                          <a:latin typeface="+mn-lt"/>
                                          <a:ea typeface="+mn-ea"/>
                                          <a:cs typeface="+mn-cs"/>
                                        </a:defRPr>
                                      </a:lvl3pPr>
                                      <a:lvl4pPr marL="1371600" indent="0">
                                        <a:defRPr sz="1100">
                                          <a:solidFill>
                                            <a:schemeClr val="tx1"/>
                                          </a:solidFill>
                                          <a:latin typeface="+mn-lt"/>
                                          <a:ea typeface="+mn-ea"/>
                                          <a:cs typeface="+mn-cs"/>
                                        </a:defRPr>
                                      </a:lvl4pPr>
                                      <a:lvl5pPr marL="1828800" indent="0">
                                        <a:defRPr sz="1100">
                                          <a:solidFill>
                                            <a:schemeClr val="tx1"/>
                                          </a:solidFill>
                                          <a:latin typeface="+mn-lt"/>
                                          <a:ea typeface="+mn-ea"/>
                                          <a:cs typeface="+mn-cs"/>
                                        </a:defRPr>
                                      </a:lvl5pPr>
                                      <a:lvl6pPr marL="2286000" indent="0">
                                        <a:defRPr sz="1100">
                                          <a:solidFill>
                                            <a:schemeClr val="tx1"/>
                                          </a:solidFill>
                                          <a:latin typeface="+mn-lt"/>
                                          <a:ea typeface="+mn-ea"/>
                                          <a:cs typeface="+mn-cs"/>
                                        </a:defRPr>
                                      </a:lvl6pPr>
                                      <a:lvl7pPr marL="2743200" indent="0">
                                        <a:defRPr sz="1100">
                                          <a:solidFill>
                                            <a:schemeClr val="tx1"/>
                                          </a:solidFill>
                                          <a:latin typeface="+mn-lt"/>
                                          <a:ea typeface="+mn-ea"/>
                                          <a:cs typeface="+mn-cs"/>
                                        </a:defRPr>
                                      </a:lvl7pPr>
                                      <a:lvl8pPr marL="3200400" indent="0">
                                        <a:defRPr sz="1100">
                                          <a:solidFill>
                                            <a:schemeClr val="tx1"/>
                                          </a:solidFill>
                                          <a:latin typeface="+mn-lt"/>
                                          <a:ea typeface="+mn-ea"/>
                                          <a:cs typeface="+mn-cs"/>
                                        </a:defRPr>
                                      </a:lvl8pPr>
                                      <a:lvl9pPr marL="3657600" indent="0">
                                        <a:defRPr sz="1100">
                                          <a:solidFill>
                                            <a:schemeClr val="tx1"/>
                                          </a:solidFill>
                                          <a:latin typeface="+mn-lt"/>
                                          <a:ea typeface="+mn-ea"/>
                                          <a:cs typeface="+mn-cs"/>
                                        </a:defRPr>
                                      </a:lvl9pPr>
                                    </a:lstStyle>
                                    <a:p>
                                      <a:pPr algn="ctr"/>
                                      <a:r>
                                        <a:rPr lang="en-US" altLang="zh-TW" sz="700"/>
                                        <a:t>@(negedge sda)</a:t>
                                      </a:r>
                                    </a:p>
                                    <a:p>
                                      <a:pPr algn="ctr"/>
                                      <a:r>
                                        <a:rPr lang="en-US" altLang="zh-TW" sz="700"/>
                                        <a:t>if (sclk)</a:t>
                                      </a:r>
                                      <a:endParaRPr lang="zh-TW" altLang="en-US" sz="700"/>
                                    </a:p>
                                  </p:txBody>
                                </p:sp>
                                <p:sp>
                                  <p:nvSpPr>
                                    <p:cNvPr id="89" name="矩形 88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10650820" y="3563714"/>
                                      <a:ext cx="888112" cy="378418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>
                                      <a:solidFill>
                                        <a:sysClr val="windowText" lastClr="000000"/>
                                      </a:solidFill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>
                                      <a:lvl1pPr marL="0" indent="0">
                                        <a:defRPr sz="1100">
                                          <a:solidFill>
                                            <a:schemeClr val="lt1"/>
                                          </a:solidFill>
                                          <a:latin typeface="+mn-lt"/>
                                          <a:ea typeface="+mn-ea"/>
                                          <a:cs typeface="+mn-cs"/>
                                        </a:defRPr>
                                      </a:lvl1pPr>
                                      <a:lvl2pPr marL="457200" indent="0">
                                        <a:defRPr sz="1100">
                                          <a:solidFill>
                                            <a:schemeClr val="lt1"/>
                                          </a:solidFill>
                                          <a:latin typeface="+mn-lt"/>
                                          <a:ea typeface="+mn-ea"/>
                                          <a:cs typeface="+mn-cs"/>
                                        </a:defRPr>
                                      </a:lvl2pPr>
                                      <a:lvl3pPr marL="914400" indent="0">
                                        <a:defRPr sz="1100">
                                          <a:solidFill>
                                            <a:schemeClr val="lt1"/>
                                          </a:solidFill>
                                          <a:latin typeface="+mn-lt"/>
                                          <a:ea typeface="+mn-ea"/>
                                          <a:cs typeface="+mn-cs"/>
                                        </a:defRPr>
                                      </a:lvl3pPr>
                                      <a:lvl4pPr marL="1371600" indent="0">
                                        <a:defRPr sz="1100">
                                          <a:solidFill>
                                            <a:schemeClr val="lt1"/>
                                          </a:solidFill>
                                          <a:latin typeface="+mn-lt"/>
                                          <a:ea typeface="+mn-ea"/>
                                          <a:cs typeface="+mn-cs"/>
                                        </a:defRPr>
                                      </a:lvl4pPr>
                                      <a:lvl5pPr marL="1828800" indent="0">
                                        <a:defRPr sz="1100">
                                          <a:solidFill>
                                            <a:schemeClr val="lt1"/>
                                          </a:solidFill>
                                          <a:latin typeface="+mn-lt"/>
                                          <a:ea typeface="+mn-ea"/>
                                          <a:cs typeface="+mn-cs"/>
                                        </a:defRPr>
                                      </a:lvl5pPr>
                                      <a:lvl6pPr marL="2286000" indent="0">
                                        <a:defRPr sz="1100">
                                          <a:solidFill>
                                            <a:schemeClr val="lt1"/>
                                          </a:solidFill>
                                          <a:latin typeface="+mn-lt"/>
                                          <a:ea typeface="+mn-ea"/>
                                          <a:cs typeface="+mn-cs"/>
                                        </a:defRPr>
                                      </a:lvl6pPr>
                                      <a:lvl7pPr marL="2743200" indent="0">
                                        <a:defRPr sz="1100">
                                          <a:solidFill>
                                            <a:schemeClr val="lt1"/>
                                          </a:solidFill>
                                          <a:latin typeface="+mn-lt"/>
                                          <a:ea typeface="+mn-ea"/>
                                          <a:cs typeface="+mn-cs"/>
                                        </a:defRPr>
                                      </a:lvl7pPr>
                                      <a:lvl8pPr marL="3200400" indent="0">
                                        <a:defRPr sz="1100">
                                          <a:solidFill>
                                            <a:schemeClr val="lt1"/>
                                          </a:solidFill>
                                          <a:latin typeface="+mn-lt"/>
                                          <a:ea typeface="+mn-ea"/>
                                          <a:cs typeface="+mn-cs"/>
                                        </a:defRPr>
                                      </a:lvl8pPr>
                                      <a:lvl9pPr marL="3657600" indent="0">
                                        <a:defRPr sz="1100">
                                          <a:solidFill>
                                            <a:schemeClr val="lt1"/>
                                          </a:solidFill>
                                          <a:latin typeface="+mn-lt"/>
                                          <a:ea typeface="+mn-ea"/>
                                          <a:cs typeface="+mn-cs"/>
                                        </a:defRPr>
                                      </a:lvl9pPr>
                                    </a:lstStyle>
                                    <a:p>
                                      <a:pPr algn="ctr"/>
                                      <a:r>
                                        <a:rPr lang="en-US" altLang="zh-TW" sz="800">
                                          <a:solidFill>
                                            <a:sysClr val="windowText" lastClr="000000"/>
                                          </a:solidFill>
                                        </a:rPr>
                                        <a:t>next_st = ADDR</a:t>
                                      </a:r>
                                      <a:endParaRPr lang="zh-TW" altLang="en-US" sz="800">
                                        <a:solidFill>
                                          <a:sysClr val="windowText" lastClr="000000"/>
                                        </a:solidFill>
                                      </a:endParaRPr>
                                    </a:p>
                                  </p:txBody>
                                </p:sp>
                                <p:cxnSp>
                                  <p:nvCxnSpPr>
                                    <p:cNvPr id="90" name="直線單箭頭接點 89"/>
                                    <p:cNvCxnSpPr>
                                      <a:stCxn id="104" idx="2"/>
                                      <a:endCxn id="87" idx="0"/>
                                    </p:cNvCxnSpPr>
                                    <p:nvPr/>
                                  </p:nvCxnSpPr>
                                  <p:spPr>
                                    <a:xfrm flipH="1">
                                      <a:off x="11094756" y="2101973"/>
                                      <a:ext cx="1628" cy="180842"/>
                                    </a:xfrm>
                                    <a:prstGeom prst="straightConnector1">
                                      <a:avLst/>
                                    </a:prstGeom>
                                    <a:ln>
                                      <a:solidFill>
                                        <a:sysClr val="windowText" lastClr="000000"/>
                                      </a:solidFill>
                                      <a:tailEnd type="triangle"/>
                                    </a:ln>
                                  </p:spPr>
                                  <p:style>
                                    <a:lnRef idx="1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  <p:cxnSp>
                                  <p:nvCxnSpPr>
                                    <p:cNvPr id="91" name="直線單箭頭接點 90"/>
                                    <p:cNvCxnSpPr>
                                      <a:stCxn id="87" idx="2"/>
                                      <a:endCxn id="89" idx="0"/>
                                    </p:cNvCxnSpPr>
                                    <p:nvPr/>
                                  </p:nvCxnSpPr>
                                  <p:spPr>
                                    <a:xfrm>
                                      <a:off x="11094756" y="2762988"/>
                                      <a:ext cx="121" cy="800726"/>
                                    </a:xfrm>
                                    <a:prstGeom prst="straightConnector1">
                                      <a:avLst/>
                                    </a:prstGeom>
                                    <a:ln>
                                      <a:solidFill>
                                        <a:sysClr val="windowText" lastClr="000000"/>
                                      </a:solidFill>
                                      <a:tailEnd type="triangle"/>
                                    </a:ln>
                                  </p:spPr>
                                  <p:style>
                                    <a:lnRef idx="1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</p:grpSp>
                              <p:sp>
                                <p:nvSpPr>
                                  <p:cNvPr id="81" name="菱形 80"/>
                                  <p:cNvSpPr/>
                                  <p:nvPr/>
                                </p:nvSpPr>
                                <p:spPr>
                                  <a:xfrm>
                                    <a:off x="9504499" y="2284624"/>
                                    <a:ext cx="861390" cy="480174"/>
                                  </a:xfrm>
                                  <a:prstGeom prst="diamond">
                                    <a:avLst/>
                                  </a:prstGeom>
                                  <a:noFill/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>
                                    <a:lvl1pPr marL="0" indent="0">
                                      <a:defRPr sz="1100">
                                        <a:solidFill>
                                          <a:schemeClr val="lt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defRPr>
                                    </a:lvl1pPr>
                                    <a:lvl2pPr marL="457200" indent="0">
                                      <a:defRPr sz="1100">
                                        <a:solidFill>
                                          <a:schemeClr val="lt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defRPr>
                                    </a:lvl2pPr>
                                    <a:lvl3pPr marL="914400" indent="0">
                                      <a:defRPr sz="1100">
                                        <a:solidFill>
                                          <a:schemeClr val="lt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defRPr>
                                    </a:lvl3pPr>
                                    <a:lvl4pPr marL="1371600" indent="0">
                                      <a:defRPr sz="1100">
                                        <a:solidFill>
                                          <a:schemeClr val="lt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defRPr>
                                    </a:lvl4pPr>
                                    <a:lvl5pPr marL="1828800" indent="0">
                                      <a:defRPr sz="1100">
                                        <a:solidFill>
                                          <a:schemeClr val="lt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defRPr>
                                    </a:lvl5pPr>
                                    <a:lvl6pPr marL="2286000" indent="0">
                                      <a:defRPr sz="1100">
                                        <a:solidFill>
                                          <a:schemeClr val="lt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defRPr>
                                    </a:lvl6pPr>
                                    <a:lvl7pPr marL="2743200" indent="0">
                                      <a:defRPr sz="1100">
                                        <a:solidFill>
                                          <a:schemeClr val="lt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defRPr>
                                    </a:lvl7pPr>
                                    <a:lvl8pPr marL="3200400" indent="0">
                                      <a:defRPr sz="1100">
                                        <a:solidFill>
                                          <a:schemeClr val="lt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defRPr>
                                    </a:lvl8pPr>
                                    <a:lvl9pPr marL="3657600" indent="0">
                                      <a:defRPr sz="1100">
                                        <a:solidFill>
                                          <a:schemeClr val="lt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defRPr>
                                    </a:lvl9pPr>
                                  </a:lstStyle>
                                  <a:p>
                                    <a:pPr algn="ctr"/>
                                    <a:endParaRPr lang="zh-TW" altLang="en-US" sz="1000">
                                      <a:solidFill>
                                        <a:sysClr val="windowText" lastClr="000000"/>
                                      </a:solidFill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82" name="文字方塊 153"/>
                                  <p:cNvSpPr txBox="1"/>
                                  <p:nvPr/>
                                </p:nvSpPr>
                                <p:spPr>
                                  <a:xfrm>
                                    <a:off x="9554193" y="2375732"/>
                                    <a:ext cx="778098" cy="311496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</p:spPr>
                                <p:style>
                                  <a:lnRef idx="0">
                                    <a:scrgbClr r="0" g="0" b="0"/>
                                  </a:lnRef>
                                  <a:fillRef idx="0">
                                    <a:scrgbClr r="0" g="0" b="0"/>
                                  </a:fillRef>
                                  <a:effectRef idx="0">
                                    <a:scrgbClr r="0" g="0" b="0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  <p:txBody>
                                  <a:bodyPr wrap="none" rtlCol="0" anchor="ctr">
                                    <a:noAutofit/>
                                  </a:bodyPr>
                                  <a:lstStyle>
                                    <a:lvl1pPr marL="0" indent="0">
                                      <a:defRPr sz="11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defRPr>
                                    </a:lvl1pPr>
                                    <a:lvl2pPr marL="457200" indent="0">
                                      <a:defRPr sz="11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defRPr>
                                    </a:lvl2pPr>
                                    <a:lvl3pPr marL="914400" indent="0">
                                      <a:defRPr sz="11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defRPr>
                                    </a:lvl3pPr>
                                    <a:lvl4pPr marL="1371600" indent="0">
                                      <a:defRPr sz="11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defRPr>
                                    </a:lvl4pPr>
                                    <a:lvl5pPr marL="1828800" indent="0">
                                      <a:defRPr sz="11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defRPr>
                                    </a:lvl5pPr>
                                    <a:lvl6pPr marL="2286000" indent="0">
                                      <a:defRPr sz="11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defRPr>
                                    </a:lvl6pPr>
                                    <a:lvl7pPr marL="2743200" indent="0">
                                      <a:defRPr sz="11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defRPr>
                                    </a:lvl7pPr>
                                    <a:lvl8pPr marL="3200400" indent="0">
                                      <a:defRPr sz="11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defRPr>
                                    </a:lvl8pPr>
                                    <a:lvl9pPr marL="3657600" indent="0">
                                      <a:defRPr sz="110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defRPr>
                                    </a:lvl9pPr>
                                  </a:lstStyle>
                                  <a:p>
                                    <a:pPr algn="ctr"/>
                                    <a:r>
                                      <a:rPr lang="en-US" altLang="zh-TW" sz="700"/>
                                      <a:t>if (addr_done)</a:t>
                                    </a:r>
                                    <a:endParaRPr lang="zh-TW" altLang="en-US" sz="700"/>
                                  </a:p>
                                </p:txBody>
                              </p:sp>
                              <p:sp>
                                <p:nvSpPr>
                                  <p:cNvPr id="83" name="矩形 82"/>
                                  <p:cNvSpPr/>
                                  <p:nvPr/>
                                </p:nvSpPr>
                                <p:spPr>
                                  <a:xfrm>
                                    <a:off x="9491246" y="3565523"/>
                                    <a:ext cx="888112" cy="378418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>
                                    <a:lvl1pPr marL="0" indent="0">
                                      <a:defRPr sz="1100">
                                        <a:solidFill>
                                          <a:schemeClr val="lt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defRPr>
                                    </a:lvl1pPr>
                                    <a:lvl2pPr marL="457200" indent="0">
                                      <a:defRPr sz="1100">
                                        <a:solidFill>
                                          <a:schemeClr val="lt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defRPr>
                                    </a:lvl2pPr>
                                    <a:lvl3pPr marL="914400" indent="0">
                                      <a:defRPr sz="1100">
                                        <a:solidFill>
                                          <a:schemeClr val="lt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defRPr>
                                    </a:lvl3pPr>
                                    <a:lvl4pPr marL="1371600" indent="0">
                                      <a:defRPr sz="1100">
                                        <a:solidFill>
                                          <a:schemeClr val="lt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defRPr>
                                    </a:lvl4pPr>
                                    <a:lvl5pPr marL="1828800" indent="0">
                                      <a:defRPr sz="1100">
                                        <a:solidFill>
                                          <a:schemeClr val="lt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defRPr>
                                    </a:lvl5pPr>
                                    <a:lvl6pPr marL="2286000" indent="0">
                                      <a:defRPr sz="1100">
                                        <a:solidFill>
                                          <a:schemeClr val="lt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defRPr>
                                    </a:lvl6pPr>
                                    <a:lvl7pPr marL="2743200" indent="0">
                                      <a:defRPr sz="1100">
                                        <a:solidFill>
                                          <a:schemeClr val="lt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defRPr>
                                    </a:lvl7pPr>
                                    <a:lvl8pPr marL="3200400" indent="0">
                                      <a:defRPr sz="1100">
                                        <a:solidFill>
                                          <a:schemeClr val="lt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defRPr>
                                    </a:lvl8pPr>
                                    <a:lvl9pPr marL="3657600" indent="0">
                                      <a:defRPr sz="1100">
                                        <a:solidFill>
                                          <a:schemeClr val="lt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defRPr>
                                    </a:lvl9pPr>
                                  </a:lstStyle>
                                  <a:p>
                                    <a:pPr algn="ctr"/>
                                    <a:r>
                                      <a:rPr lang="en-US" altLang="zh-TW" sz="700">
                                        <a:solidFill>
                                          <a:sysClr val="windowText" lastClr="000000"/>
                                        </a:solidFill>
                                      </a:rPr>
                                      <a:t>next_st = ACTION</a:t>
                                    </a:r>
                                  </a:p>
                                  <a:p>
                                    <a:pPr algn="ctr"/>
                                    <a:r>
                                      <a:rPr lang="en-US" altLang="zh-TW" sz="700">
                                        <a:solidFill>
                                          <a:sysClr val="windowText" lastClr="000000"/>
                                        </a:solidFill>
                                      </a:rPr>
                                      <a:t>addr_cnt = 0</a:t>
                                    </a:r>
                                  </a:p>
                                </p:txBody>
                              </p:sp>
                              <p:cxnSp>
                                <p:nvCxnSpPr>
                                  <p:cNvPr id="84" name="直線單箭頭接點 83"/>
                                  <p:cNvCxnSpPr>
                                    <a:stCxn id="103" idx="2"/>
                                    <a:endCxn id="81" idx="0"/>
                                  </p:cNvCxnSpPr>
                                  <p:nvPr/>
                                </p:nvCxnSpPr>
                                <p:spPr>
                                  <a:xfrm>
                                    <a:off x="9933191" y="2103436"/>
                                    <a:ext cx="2005" cy="181187"/>
                                  </a:xfrm>
                                  <a:prstGeom prst="straightConnector1">
                                    <a:avLst/>
                                  </a:prstGeom>
                                  <a:ln>
                                    <a:solidFill>
                                      <a:sysClr val="windowText" lastClr="000000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cxnSp>
                                <p:nvCxnSpPr>
                                  <p:cNvPr id="85" name="直線單箭頭接點 84"/>
                                  <p:cNvCxnSpPr>
                                    <a:stCxn id="81" idx="2"/>
                                    <a:endCxn id="83" idx="0"/>
                                  </p:cNvCxnSpPr>
                                  <p:nvPr/>
                                </p:nvCxnSpPr>
                                <p:spPr>
                                  <a:xfrm>
                                    <a:off x="9935195" y="2764798"/>
                                    <a:ext cx="107" cy="800725"/>
                                  </a:xfrm>
                                  <a:prstGeom prst="straightConnector1">
                                    <a:avLst/>
                                  </a:prstGeom>
                                  <a:ln>
                                    <a:solidFill>
                                      <a:sysClr val="windowText" lastClr="000000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sp>
                              <p:nvSpPr>
                                <p:cNvPr id="75" name="菱形 74"/>
                                <p:cNvSpPr/>
                                <p:nvPr/>
                              </p:nvSpPr>
                              <p:spPr>
                                <a:xfrm>
                                  <a:off x="6366014" y="2284969"/>
                                  <a:ext cx="861390" cy="480174"/>
                                </a:xfrm>
                                <a:prstGeom prst="diamond">
                                  <a:avLst/>
                                </a:prstGeom>
                                <a:noFill/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>
                                  <a:lvl1pPr marL="0" indent="0">
                                    <a:defRPr sz="1100">
                                      <a:solidFill>
                                        <a:schemeClr val="lt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defRPr>
                                  </a:lvl1pPr>
                                  <a:lvl2pPr marL="457200" indent="0">
                                    <a:defRPr sz="1100">
                                      <a:solidFill>
                                        <a:schemeClr val="lt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defRPr>
                                  </a:lvl2pPr>
                                  <a:lvl3pPr marL="914400" indent="0">
                                    <a:defRPr sz="1100">
                                      <a:solidFill>
                                        <a:schemeClr val="lt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defRPr>
                                  </a:lvl3pPr>
                                  <a:lvl4pPr marL="1371600" indent="0">
                                    <a:defRPr sz="1100">
                                      <a:solidFill>
                                        <a:schemeClr val="lt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defRPr>
                                  </a:lvl4pPr>
                                  <a:lvl5pPr marL="1828800" indent="0">
                                    <a:defRPr sz="1100">
                                      <a:solidFill>
                                        <a:schemeClr val="lt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defRPr>
                                  </a:lvl5pPr>
                                  <a:lvl6pPr marL="2286000" indent="0">
                                    <a:defRPr sz="1100">
                                      <a:solidFill>
                                        <a:schemeClr val="lt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defRPr>
                                  </a:lvl6pPr>
                                  <a:lvl7pPr marL="2743200" indent="0">
                                    <a:defRPr sz="1100">
                                      <a:solidFill>
                                        <a:schemeClr val="lt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defRPr>
                                  </a:lvl7pPr>
                                  <a:lvl8pPr marL="3200400" indent="0">
                                    <a:defRPr sz="1100">
                                      <a:solidFill>
                                        <a:schemeClr val="lt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defRPr>
                                  </a:lvl8pPr>
                                  <a:lvl9pPr marL="3657600" indent="0">
                                    <a:defRPr sz="1100">
                                      <a:solidFill>
                                        <a:schemeClr val="lt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defRPr>
                                  </a:lvl9pPr>
                                </a:lstStyle>
                                <a:p>
                                  <a:pPr algn="ctr"/>
                                  <a:endParaRPr lang="zh-TW" altLang="en-US" sz="1000">
                                    <a:solidFill>
                                      <a:sysClr val="windowText" lastClr="000000"/>
                                    </a:solidFill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76" name="文字方塊 160"/>
                                <p:cNvSpPr txBox="1"/>
                                <p:nvPr/>
                              </p:nvSpPr>
                              <p:spPr>
                                <a:xfrm>
                                  <a:off x="6399149" y="2367794"/>
                                  <a:ext cx="778098" cy="311496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style>
                                <a:lnRef idx="0">
                                  <a:scrgbClr r="0" g="0" b="0"/>
                                </a:lnRef>
                                <a:fillRef idx="0">
                                  <a:scrgbClr r="0" g="0" b="0"/>
                                </a:fillRef>
                                <a:effectRef idx="0">
                                  <a:scrgbClr r="0" g="0" b="0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  <p:txBody>
                                <a:bodyPr wrap="none" rtlCol="0" anchor="ctr">
                                  <a:noAutofit/>
                                </a:bodyPr>
                                <a:lstStyle>
                                  <a:lvl1pPr marL="0" indent="0">
                                    <a:defRPr sz="1100">
                                      <a:solidFill>
                                        <a:schemeClr val="tx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defRPr>
                                  </a:lvl1pPr>
                                  <a:lvl2pPr marL="457200" indent="0">
                                    <a:defRPr sz="1100">
                                      <a:solidFill>
                                        <a:schemeClr val="tx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defRPr>
                                  </a:lvl2pPr>
                                  <a:lvl3pPr marL="914400" indent="0">
                                    <a:defRPr sz="1100">
                                      <a:solidFill>
                                        <a:schemeClr val="tx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defRPr>
                                  </a:lvl3pPr>
                                  <a:lvl4pPr marL="1371600" indent="0">
                                    <a:defRPr sz="1100">
                                      <a:solidFill>
                                        <a:schemeClr val="tx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defRPr>
                                  </a:lvl4pPr>
                                  <a:lvl5pPr marL="1828800" indent="0">
                                    <a:defRPr sz="1100">
                                      <a:solidFill>
                                        <a:schemeClr val="tx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defRPr>
                                  </a:lvl5pPr>
                                  <a:lvl6pPr marL="2286000" indent="0">
                                    <a:defRPr sz="1100">
                                      <a:solidFill>
                                        <a:schemeClr val="tx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defRPr>
                                  </a:lvl6pPr>
                                  <a:lvl7pPr marL="2743200" indent="0">
                                    <a:defRPr sz="1100">
                                      <a:solidFill>
                                        <a:schemeClr val="tx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defRPr>
                                  </a:lvl7pPr>
                                  <a:lvl8pPr marL="3200400" indent="0">
                                    <a:defRPr sz="1100">
                                      <a:solidFill>
                                        <a:schemeClr val="tx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defRPr>
                                  </a:lvl8pPr>
                                  <a:lvl9pPr marL="3657600" indent="0">
                                    <a:defRPr sz="1100">
                                      <a:solidFill>
                                        <a:schemeClr val="tx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defRPr>
                                  </a:lvl9pPr>
                                </a:lstStyle>
                                <a:p>
                                  <a:pPr algn="ctr"/>
                                  <a:r>
                                    <a:rPr lang="en-US" altLang="zh-TW" sz="700"/>
                                    <a:t>if (is_write)</a:t>
                                  </a:r>
                                  <a:endParaRPr lang="zh-TW" altLang="en-US" sz="700"/>
                                </a:p>
                              </p:txBody>
                            </p:sp>
                            <p:sp>
                              <p:nvSpPr>
                                <p:cNvPr id="77" name="矩形 76"/>
                                <p:cNvSpPr/>
                                <p:nvPr/>
                              </p:nvSpPr>
                              <p:spPr>
                                <a:xfrm>
                                  <a:off x="6352765" y="3574156"/>
                                  <a:ext cx="888112" cy="378418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>
                                  <a:lvl1pPr marL="0" indent="0">
                                    <a:defRPr sz="1100">
                                      <a:solidFill>
                                        <a:schemeClr val="lt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defRPr>
                                  </a:lvl1pPr>
                                  <a:lvl2pPr marL="457200" indent="0">
                                    <a:defRPr sz="1100">
                                      <a:solidFill>
                                        <a:schemeClr val="lt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defRPr>
                                  </a:lvl2pPr>
                                  <a:lvl3pPr marL="914400" indent="0">
                                    <a:defRPr sz="1100">
                                      <a:solidFill>
                                        <a:schemeClr val="lt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defRPr>
                                  </a:lvl3pPr>
                                  <a:lvl4pPr marL="1371600" indent="0">
                                    <a:defRPr sz="1100">
                                      <a:solidFill>
                                        <a:schemeClr val="lt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defRPr>
                                  </a:lvl4pPr>
                                  <a:lvl5pPr marL="1828800" indent="0">
                                    <a:defRPr sz="1100">
                                      <a:solidFill>
                                        <a:schemeClr val="lt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defRPr>
                                  </a:lvl5pPr>
                                  <a:lvl6pPr marL="2286000" indent="0">
                                    <a:defRPr sz="1100">
                                      <a:solidFill>
                                        <a:schemeClr val="lt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defRPr>
                                  </a:lvl6pPr>
                                  <a:lvl7pPr marL="2743200" indent="0">
                                    <a:defRPr sz="1100">
                                      <a:solidFill>
                                        <a:schemeClr val="lt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defRPr>
                                  </a:lvl7pPr>
                                  <a:lvl8pPr marL="3200400" indent="0">
                                    <a:defRPr sz="1100">
                                      <a:solidFill>
                                        <a:schemeClr val="lt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defRPr>
                                  </a:lvl8pPr>
                                  <a:lvl9pPr marL="3657600" indent="0">
                                    <a:defRPr sz="1100">
                                      <a:solidFill>
                                        <a:schemeClr val="lt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defRPr>
                                  </a:lvl9pPr>
                                </a:lstStyle>
                                <a:p>
                                  <a:pPr algn="ctr"/>
                                  <a:r>
                                    <a:rPr lang="en-US" altLang="zh-TW" sz="700">
                                      <a:solidFill>
                                        <a:sysClr val="windowText" lastClr="000000"/>
                                      </a:solidFill>
                                    </a:rPr>
                                    <a:t>next_st = WRITE</a:t>
                                  </a:r>
                                </a:p>
                              </p:txBody>
                            </p:sp>
                            <p:cxnSp>
                              <p:nvCxnSpPr>
                                <p:cNvPr id="78" name="直線單箭頭接點 77"/>
                                <p:cNvCxnSpPr>
                                  <a:stCxn id="105" idx="2"/>
                                  <a:endCxn id="75" idx="0"/>
                                </p:cNvCxnSpPr>
                                <p:nvPr/>
                              </p:nvCxnSpPr>
                              <p:spPr>
                                <a:xfrm>
                                  <a:off x="6796561" y="2100506"/>
                                  <a:ext cx="148" cy="184463"/>
                                </a:xfrm>
                                <a:prstGeom prst="straightConnector1">
                                  <a:avLst/>
                                </a:prstGeom>
                                <a:ln>
                                  <a:solidFill>
                                    <a:sysClr val="windowText" lastClr="000000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79" name="直線單箭頭接點 78"/>
                                <p:cNvCxnSpPr>
                                  <a:stCxn id="75" idx="2"/>
                                  <a:endCxn id="77" idx="0"/>
                                </p:cNvCxnSpPr>
                                <p:nvPr/>
                              </p:nvCxnSpPr>
                              <p:spPr>
                                <a:xfrm>
                                  <a:off x="6796709" y="2765143"/>
                                  <a:ext cx="112" cy="809012"/>
                                </a:xfrm>
                                <a:prstGeom prst="straightConnector1">
                                  <a:avLst/>
                                </a:prstGeom>
                                <a:ln>
                                  <a:solidFill>
                                    <a:sysClr val="windowText" lastClr="000000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cxnSp>
                            <p:nvCxnSpPr>
                              <p:cNvPr id="70" name="肘形接點 69"/>
                              <p:cNvCxnSpPr>
                                <a:stCxn id="101" idx="2"/>
                                <a:endCxn id="103" idx="0"/>
                              </p:cNvCxnSpPr>
                              <p:nvPr/>
                            </p:nvCxnSpPr>
                            <p:spPr>
                              <a:xfrm rot="16200000" flipH="1">
                                <a:off x="9296357" y="1088183"/>
                                <a:ext cx="414162" cy="859505"/>
                              </a:xfrm>
                              <a:prstGeom prst="bentConnector3">
                                <a:avLst>
                                  <a:gd name="adj1" fmla="val 50000"/>
                                </a:avLst>
                              </a:prstGeom>
                              <a:ln>
                                <a:solidFill>
                                  <a:schemeClr val="tx1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71" name="肘形接點 70"/>
                              <p:cNvCxnSpPr>
                                <a:stCxn id="81" idx="3"/>
                                <a:endCxn id="103" idx="3"/>
                              </p:cNvCxnSpPr>
                              <p:nvPr/>
                            </p:nvCxnSpPr>
                            <p:spPr>
                              <a:xfrm flipV="1">
                                <a:off x="10365890" y="1914228"/>
                                <a:ext cx="11356" cy="610484"/>
                              </a:xfrm>
                              <a:prstGeom prst="bentConnector3">
                                <a:avLst>
                                  <a:gd name="adj1" fmla="val 1782119"/>
                                </a:avLst>
                              </a:prstGeom>
                              <a:ln>
                                <a:solidFill>
                                  <a:schemeClr val="tx1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72" name="肘形接點 71"/>
                              <p:cNvCxnSpPr>
                                <a:stCxn id="87" idx="3"/>
                                <a:endCxn id="104" idx="3"/>
                              </p:cNvCxnSpPr>
                              <p:nvPr/>
                            </p:nvCxnSpPr>
                            <p:spPr>
                              <a:xfrm flipV="1">
                                <a:off x="11525450" y="1912764"/>
                                <a:ext cx="14990" cy="610137"/>
                              </a:xfrm>
                              <a:prstGeom prst="bentConnector3">
                                <a:avLst>
                                  <a:gd name="adj1" fmla="val 1629199"/>
                                </a:avLst>
                              </a:prstGeom>
                              <a:ln>
                                <a:solidFill>
                                  <a:schemeClr val="tx1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73" name="矩形 72"/>
                              <p:cNvSpPr/>
                              <p:nvPr/>
                            </p:nvSpPr>
                            <p:spPr>
                              <a:xfrm>
                                <a:off x="7354966" y="3571997"/>
                                <a:ext cx="888112" cy="37841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ysClr val="windowText" lastClr="000000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>
                                <a:lvl1pPr marL="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1pPr>
                                <a:lvl2pPr marL="4572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2pPr>
                                <a:lvl3pPr marL="9144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3pPr>
                                <a:lvl4pPr marL="13716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4pPr>
                                <a:lvl5pPr marL="18288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5pPr>
                                <a:lvl6pPr marL="22860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6pPr>
                                <a:lvl7pPr marL="27432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7pPr>
                                <a:lvl8pPr marL="32004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8pPr>
                                <a:lvl9pPr marL="36576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9pPr>
                              </a:lstStyle>
                              <a:p>
                                <a:pPr algn="ctr"/>
                                <a:r>
                                  <a:rPr lang="en-US" altLang="zh-TW" sz="700">
                                    <a:solidFill>
                                      <a:sysClr val="windowText" lastClr="000000"/>
                                    </a:solidFill>
                                  </a:rPr>
                                  <a:t>next_st = </a:t>
                                </a:r>
                                <a:r>
                                  <a:rPr lang="en-US" altLang="zh-TW" sz="580">
                                    <a:solidFill>
                                      <a:sysClr val="windowText" lastClr="000000"/>
                                    </a:solidFill>
                                  </a:rPr>
                                  <a:t>COLLECT_D</a:t>
                                </a:r>
                              </a:p>
                            </p:txBody>
                          </p:sp>
                        </p:grpSp>
                        <p:cxnSp>
                          <p:nvCxnSpPr>
                            <p:cNvPr id="68" name="肘形接點 67"/>
                            <p:cNvCxnSpPr>
                              <a:stCxn id="75" idx="3"/>
                              <a:endCxn id="73" idx="0"/>
                            </p:cNvCxnSpPr>
                            <p:nvPr/>
                          </p:nvCxnSpPr>
                          <p:spPr>
                            <a:xfrm>
                              <a:off x="7227404" y="2525056"/>
                              <a:ext cx="571619" cy="1046940"/>
                            </a:xfrm>
                            <a:prstGeom prst="bentConnector2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sp>
                        <p:nvSpPr>
                          <p:cNvPr id="61" name="菱形 60"/>
                          <p:cNvSpPr/>
                          <p:nvPr/>
                        </p:nvSpPr>
                        <p:spPr>
                          <a:xfrm>
                            <a:off x="4379452" y="2918768"/>
                            <a:ext cx="861391" cy="480174"/>
                          </a:xfrm>
                          <a:prstGeom prst="diamond">
                            <a:avLst/>
                          </a:prstGeom>
                          <a:noFill/>
                          <a:ln>
                            <a:solidFill>
                              <a:sysClr val="windowText" lastClr="00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lvl1pPr marL="0" indent="0">
                              <a:defRPr sz="11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indent="0">
                              <a:defRPr sz="11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indent="0">
                              <a:defRPr sz="11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indent="0">
                              <a:defRPr sz="11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indent="0">
                              <a:defRPr sz="11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indent="0">
                              <a:defRPr sz="11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indent="0">
                              <a:defRPr sz="11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indent="0">
                              <a:defRPr sz="11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indent="0">
                              <a:defRPr sz="11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endParaRPr lang="zh-TW" altLang="en-US" sz="1000">
                              <a:solidFill>
                                <a:sysClr val="windowText" lastClr="000000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2" name="文字方塊 185"/>
                          <p:cNvSpPr txBox="1"/>
                          <p:nvPr/>
                        </p:nvSpPr>
                        <p:spPr>
                          <a:xfrm>
                            <a:off x="4403036" y="3011023"/>
                            <a:ext cx="778098" cy="311496"/>
                          </a:xfrm>
                          <a:prstGeom prst="rect">
                            <a:avLst/>
                          </a:prstGeom>
                          <a:noFill/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wrap="none" rtlCol="0" anchor="ctr">
                            <a:noAutofit/>
                          </a:bodyPr>
                          <a:lstStyle>
                            <a:lvl1pPr marL="0" indent="0">
                              <a:defRPr sz="11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indent="0">
                              <a:defRPr sz="11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indent="0">
                              <a:defRPr sz="11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indent="0">
                              <a:defRPr sz="11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indent="0">
                              <a:defRPr sz="11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indent="0">
                              <a:defRPr sz="11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indent="0">
                              <a:defRPr sz="11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indent="0">
                              <a:defRPr sz="11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indent="0">
                              <a:defRPr sz="11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r>
                              <a:rPr lang="en-US" altLang="zh-TW" sz="700"/>
                              <a:t>if (repeat)</a:t>
                            </a:r>
                            <a:endParaRPr lang="zh-TW" altLang="en-US" sz="700"/>
                          </a:p>
                        </p:txBody>
                      </p:sp>
                      <p:sp>
                        <p:nvSpPr>
                          <p:cNvPr id="63" name="矩形 62"/>
                          <p:cNvSpPr/>
                          <p:nvPr/>
                        </p:nvSpPr>
                        <p:spPr>
                          <a:xfrm>
                            <a:off x="4366204" y="3568002"/>
                            <a:ext cx="888112" cy="378418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ysClr val="windowText" lastClr="00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lvl1pPr marL="0" indent="0">
                              <a:defRPr sz="11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indent="0">
                              <a:defRPr sz="11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indent="0">
                              <a:defRPr sz="11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indent="0">
                              <a:defRPr sz="11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indent="0">
                              <a:defRPr sz="11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indent="0">
                              <a:defRPr sz="11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indent="0">
                              <a:defRPr sz="11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indent="0">
                              <a:defRPr sz="11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indent="0">
                              <a:defRPr sz="11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r>
                              <a:rPr lang="en-US" altLang="zh-TW" sz="700">
                                <a:solidFill>
                                  <a:sysClr val="windowText" lastClr="000000"/>
                                </a:solidFill>
                              </a:rPr>
                              <a:t>next_st = ADDR</a:t>
                            </a:r>
                          </a:p>
                        </p:txBody>
                      </p:sp>
                      <p:cxnSp>
                        <p:nvCxnSpPr>
                          <p:cNvPr id="64" name="直線單箭頭接點 63"/>
                          <p:cNvCxnSpPr>
                            <a:stCxn id="108" idx="2"/>
                            <a:endCxn id="23" idx="0"/>
                          </p:cNvCxnSpPr>
                          <p:nvPr/>
                        </p:nvCxnSpPr>
                        <p:spPr>
                          <a:xfrm>
                            <a:off x="4803767" y="2106368"/>
                            <a:ext cx="5250" cy="203472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ysClr val="windowText" lastClr="00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65" name="直線單箭頭接點 64"/>
                          <p:cNvCxnSpPr>
                            <a:stCxn id="61" idx="2"/>
                            <a:endCxn id="63" idx="0"/>
                          </p:cNvCxnSpPr>
                          <p:nvPr/>
                        </p:nvCxnSpPr>
                        <p:spPr>
                          <a:xfrm>
                            <a:off x="4810147" y="3398943"/>
                            <a:ext cx="113" cy="169059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ysClr val="windowText" lastClr="00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66" name="肘形接點 65"/>
                          <p:cNvCxnSpPr>
                            <a:stCxn id="61" idx="3"/>
                            <a:endCxn id="59" idx="0"/>
                          </p:cNvCxnSpPr>
                          <p:nvPr/>
                        </p:nvCxnSpPr>
                        <p:spPr>
                          <a:xfrm>
                            <a:off x="5240843" y="3158856"/>
                            <a:ext cx="553780" cy="412000"/>
                          </a:xfrm>
                          <a:prstGeom prst="bentConnector2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sp>
                      <p:nvSpPr>
                        <p:cNvPr id="59" name="矩形 58"/>
                        <p:cNvSpPr/>
                        <p:nvPr/>
                      </p:nvSpPr>
                      <p:spPr>
                        <a:xfrm>
                          <a:off x="5350567" y="3570856"/>
                          <a:ext cx="888112" cy="378418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ysClr val="windowText" lastClr="00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lvl1pPr marL="0" indent="0">
                            <a:defRPr sz="11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indent="0">
                            <a:defRPr sz="11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indent="0">
                            <a:defRPr sz="11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indent="0">
                            <a:defRPr sz="11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indent="0">
                            <a:defRPr sz="11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indent="0">
                            <a:defRPr sz="11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indent="0">
                            <a:defRPr sz="11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indent="0">
                            <a:defRPr sz="11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indent="0">
                            <a:defRPr sz="11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TW" sz="700">
                              <a:solidFill>
                                <a:sysClr val="windowText" lastClr="000000"/>
                              </a:solidFill>
                            </a:rPr>
                            <a:t>next_st = </a:t>
                          </a:r>
                          <a:r>
                            <a:rPr lang="en-US" altLang="zh-TW" sz="580">
                              <a:solidFill>
                                <a:sysClr val="windowText" lastClr="000000"/>
                              </a:solidFill>
                            </a:rPr>
                            <a:t>COLLECT_D</a:t>
                          </a:r>
                        </a:p>
                      </p:txBody>
                    </p:sp>
                  </p:grpSp>
                  <p:sp>
                    <p:nvSpPr>
                      <p:cNvPr id="52" name="菱形 51"/>
                      <p:cNvSpPr/>
                      <p:nvPr/>
                    </p:nvSpPr>
                    <p:spPr>
                      <a:xfrm>
                        <a:off x="3210339" y="2302223"/>
                        <a:ext cx="861391" cy="480174"/>
                      </a:xfrm>
                      <a:prstGeom prst="diamond">
                        <a:avLst/>
                      </a:prstGeom>
                      <a:noFill/>
                      <a:ln>
                        <a:solidFill>
                          <a:sysClr val="windowText" lastClr="00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lvl1pPr marL="0" indent="0">
                          <a:defRPr sz="11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indent="0">
                          <a:defRPr sz="11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indent="0">
                          <a:defRPr sz="11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indent="0">
                          <a:defRPr sz="11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indent="0">
                          <a:defRPr sz="11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indent="0">
                          <a:defRPr sz="11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indent="0">
                          <a:defRPr sz="11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indent="0">
                          <a:defRPr sz="11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indent="0">
                          <a:defRPr sz="11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zh-TW" altLang="en-US" sz="1000">
                          <a:solidFill>
                            <a:sysClr val="windowText" lastClr="000000"/>
                          </a:solidFill>
                        </a:endParaRPr>
                      </a:p>
                    </p:txBody>
                  </p:sp>
                  <p:sp>
                    <p:nvSpPr>
                      <p:cNvPr id="53" name="文字方塊 204"/>
                      <p:cNvSpPr txBox="1"/>
                      <p:nvPr/>
                    </p:nvSpPr>
                    <p:spPr>
                      <a:xfrm>
                        <a:off x="3243474" y="2385048"/>
                        <a:ext cx="778098" cy="311496"/>
                      </a:xfrm>
                      <a:prstGeom prst="rect">
                        <a:avLst/>
                      </a:prstGeom>
                      <a:noFill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wrap="none" rtlCol="0" anchor="ctr">
                        <a:noAutofit/>
                      </a:bodyPr>
                      <a:lstStyle>
                        <a:lvl1pPr marL="0" indent="0">
                          <a:defRPr sz="11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indent="0">
                          <a:defRPr sz="11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indent="0">
                          <a:defRPr sz="11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indent="0">
                          <a:defRPr sz="11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indent="0">
                          <a:defRPr sz="11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indent="0">
                          <a:defRPr sz="11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indent="0">
                          <a:defRPr sz="11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indent="0">
                          <a:defRPr sz="11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indent="0">
                          <a:defRPr sz="11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r>
                          <a:rPr lang="en-US" altLang="zh-TW" sz="700"/>
                          <a:t>if (data_done)</a:t>
                        </a:r>
                        <a:endParaRPr lang="zh-TW" altLang="en-US" sz="700"/>
                      </a:p>
                    </p:txBody>
                  </p:sp>
                  <p:sp>
                    <p:nvSpPr>
                      <p:cNvPr id="54" name="矩形 53"/>
                      <p:cNvSpPr/>
                      <p:nvPr/>
                    </p:nvSpPr>
                    <p:spPr>
                      <a:xfrm>
                        <a:off x="3197091" y="3573690"/>
                        <a:ext cx="888112" cy="378418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ysClr val="windowText" lastClr="00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lvl1pPr marL="0" indent="0">
                          <a:defRPr sz="11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indent="0">
                          <a:defRPr sz="11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indent="0">
                          <a:defRPr sz="11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indent="0">
                          <a:defRPr sz="11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indent="0">
                          <a:defRPr sz="11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indent="0">
                          <a:defRPr sz="11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indent="0">
                          <a:defRPr sz="11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indent="0">
                          <a:defRPr sz="11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indent="0">
                          <a:defRPr sz="11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r>
                          <a:rPr lang="en-US" altLang="zh-TW" sz="700">
                            <a:solidFill>
                              <a:sysClr val="windowText" lastClr="000000"/>
                            </a:solidFill>
                          </a:rPr>
                          <a:t>next_st =</a:t>
                        </a:r>
                        <a:r>
                          <a:rPr lang="en-US" altLang="zh-TW" sz="600">
                            <a:solidFill>
                              <a:sysClr val="windowText" lastClr="000000"/>
                            </a:solidFill>
                          </a:rPr>
                          <a:t> WAIT_ACK</a:t>
                        </a:r>
                        <a:endParaRPr lang="en-US" altLang="zh-TW" sz="700">
                          <a:solidFill>
                            <a:sysClr val="windowText" lastClr="000000"/>
                          </a:solidFill>
                        </a:endParaRPr>
                      </a:p>
                    </p:txBody>
                  </p:sp>
                  <p:cxnSp>
                    <p:nvCxnSpPr>
                      <p:cNvPr id="55" name="直線單箭頭接點 54"/>
                      <p:cNvCxnSpPr>
                        <a:stCxn id="110" idx="2"/>
                        <a:endCxn id="52" idx="0"/>
                      </p:cNvCxnSpPr>
                      <p:nvPr/>
                    </p:nvCxnSpPr>
                    <p:spPr>
                      <a:xfrm flipH="1">
                        <a:off x="3641035" y="2105413"/>
                        <a:ext cx="5079" cy="196810"/>
                      </a:xfrm>
                      <a:prstGeom prst="straightConnector1">
                        <a:avLst/>
                      </a:prstGeom>
                      <a:ln>
                        <a:solidFill>
                          <a:sysClr val="windowText" lastClr="00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6" name="直線單箭頭接點 55"/>
                      <p:cNvCxnSpPr>
                        <a:stCxn id="52" idx="2"/>
                        <a:endCxn id="54" idx="0"/>
                      </p:cNvCxnSpPr>
                      <p:nvPr/>
                    </p:nvCxnSpPr>
                    <p:spPr>
                      <a:xfrm>
                        <a:off x="3641035" y="2782398"/>
                        <a:ext cx="112" cy="791293"/>
                      </a:xfrm>
                      <a:prstGeom prst="straightConnector1">
                        <a:avLst/>
                      </a:prstGeom>
                      <a:ln>
                        <a:solidFill>
                          <a:sysClr val="windowText" lastClr="00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7" name="肘形接點 56"/>
                      <p:cNvCxnSpPr>
                        <a:stCxn id="52" idx="3"/>
                        <a:endCxn id="110" idx="3"/>
                      </p:cNvCxnSpPr>
                      <p:nvPr/>
                    </p:nvCxnSpPr>
                    <p:spPr>
                      <a:xfrm flipV="1">
                        <a:off x="4071730" y="1913497"/>
                        <a:ext cx="18441" cy="628813"/>
                      </a:xfrm>
                      <a:prstGeom prst="bentConnector3">
                        <a:avLst>
                          <a:gd name="adj1" fmla="val 935399"/>
                        </a:avLst>
                      </a:prstGeom>
                      <a:ln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44" name="菱形 43"/>
                    <p:cNvSpPr/>
                    <p:nvPr/>
                  </p:nvSpPr>
                  <p:spPr>
                    <a:xfrm>
                      <a:off x="1222505" y="2302224"/>
                      <a:ext cx="861391" cy="480174"/>
                    </a:xfrm>
                    <a:prstGeom prst="diamond">
                      <a:avLst/>
                    </a:prstGeom>
                    <a:noFill/>
                    <a:ln>
                      <a:solidFill>
                        <a:sysClr val="windowText" lastClr="0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lvl1pPr marL="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zh-TW" altLang="en-US" sz="100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  <p:sp>
                  <p:nvSpPr>
                    <p:cNvPr id="45" name="文字方塊 215"/>
                    <p:cNvSpPr txBox="1"/>
                    <p:nvPr/>
                  </p:nvSpPr>
                  <p:spPr>
                    <a:xfrm>
                      <a:off x="1255640" y="2385049"/>
                      <a:ext cx="778098" cy="311496"/>
                    </a:xfrm>
                    <a:prstGeom prst="rect">
                      <a:avLst/>
                    </a:prstGeom>
                    <a:noFill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tx1"/>
                    </a:fontRef>
                  </p:style>
                  <p:txBody>
                    <a:bodyPr wrap="none" rtlCol="0" anchor="ctr">
                      <a:noAutofit/>
                    </a:bodyPr>
                    <a:lstStyle>
                      <a:lvl1pPr marL="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TW" sz="700"/>
                        <a:t>if (is_ACK)</a:t>
                      </a:r>
                      <a:endParaRPr lang="zh-TW" altLang="en-US" sz="700"/>
                    </a:p>
                  </p:txBody>
                </p:sp>
                <p:sp>
                  <p:nvSpPr>
                    <p:cNvPr id="46" name="矩形 45"/>
                    <p:cNvSpPr/>
                    <p:nvPr/>
                  </p:nvSpPr>
                  <p:spPr>
                    <a:xfrm>
                      <a:off x="1209257" y="3573693"/>
                      <a:ext cx="888112" cy="378418"/>
                    </a:xfrm>
                    <a:prstGeom prst="rect">
                      <a:avLst/>
                    </a:prstGeom>
                    <a:noFill/>
                    <a:ln>
                      <a:solidFill>
                        <a:sysClr val="windowText" lastClr="0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lvl1pPr marL="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TW" sz="700">
                          <a:solidFill>
                            <a:sysClr val="windowText" lastClr="000000"/>
                          </a:solidFill>
                        </a:rPr>
                        <a:t>next_st =</a:t>
                      </a:r>
                      <a:r>
                        <a:rPr lang="en-US" altLang="zh-TW" sz="600">
                          <a:solidFill>
                            <a:sysClr val="windowText" lastClr="000000"/>
                          </a:solidFill>
                        </a:rPr>
                        <a:t> COLLECT_D</a:t>
                      </a:r>
                    </a:p>
                  </p:txBody>
                </p:sp>
                <p:cxnSp>
                  <p:nvCxnSpPr>
                    <p:cNvPr id="47" name="直線單箭頭接點 46"/>
                    <p:cNvCxnSpPr>
                      <a:endCxn id="44" idx="0"/>
                    </p:cNvCxnSpPr>
                    <p:nvPr/>
                  </p:nvCxnSpPr>
                  <p:spPr>
                    <a:xfrm flipH="1">
                      <a:off x="1653201" y="2112066"/>
                      <a:ext cx="3169" cy="190158"/>
                    </a:xfrm>
                    <a:prstGeom prst="straightConnector1">
                      <a:avLst/>
                    </a:prstGeom>
                    <a:ln>
                      <a:solidFill>
                        <a:sysClr val="windowText" lastClr="00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直線單箭頭接點 47"/>
                    <p:cNvCxnSpPr>
                      <a:stCxn id="44" idx="2"/>
                      <a:endCxn id="46" idx="0"/>
                    </p:cNvCxnSpPr>
                    <p:nvPr/>
                  </p:nvCxnSpPr>
                  <p:spPr>
                    <a:xfrm>
                      <a:off x="1653201" y="2782398"/>
                      <a:ext cx="113" cy="791295"/>
                    </a:xfrm>
                    <a:prstGeom prst="straightConnector1">
                      <a:avLst/>
                    </a:prstGeom>
                    <a:ln>
                      <a:solidFill>
                        <a:sysClr val="windowText" lastClr="00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肘形接點 48"/>
                    <p:cNvCxnSpPr>
                      <a:stCxn id="44" idx="3"/>
                      <a:endCxn id="50" idx="0"/>
                    </p:cNvCxnSpPr>
                    <p:nvPr/>
                  </p:nvCxnSpPr>
                  <p:spPr>
                    <a:xfrm>
                      <a:off x="2083896" y="2542312"/>
                      <a:ext cx="563331" cy="1034239"/>
                    </a:xfrm>
                    <a:prstGeom prst="bentConnector2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0" name="矩形 49"/>
                    <p:cNvSpPr/>
                    <p:nvPr/>
                  </p:nvSpPr>
                  <p:spPr>
                    <a:xfrm>
                      <a:off x="2203171" y="3576551"/>
                      <a:ext cx="888112" cy="378418"/>
                    </a:xfrm>
                    <a:prstGeom prst="rect">
                      <a:avLst/>
                    </a:prstGeom>
                    <a:noFill/>
                    <a:ln>
                      <a:solidFill>
                        <a:sysClr val="windowText" lastClr="0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lvl1pPr marL="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TW" sz="700">
                          <a:solidFill>
                            <a:sysClr val="windowText" lastClr="000000"/>
                          </a:solidFill>
                        </a:rPr>
                        <a:t>next_st =</a:t>
                      </a:r>
                      <a:r>
                        <a:rPr lang="en-US" altLang="zh-TW" sz="570">
                          <a:solidFill>
                            <a:sysClr val="windowText" lastClr="000000"/>
                          </a:solidFill>
                        </a:rPr>
                        <a:t> WAIT_STOP</a:t>
                      </a:r>
                    </a:p>
                  </p:txBody>
                </p:sp>
              </p:grpSp>
              <p:sp>
                <p:nvSpPr>
                  <p:cNvPr id="37" name="菱形 36"/>
                  <p:cNvSpPr/>
                  <p:nvPr/>
                </p:nvSpPr>
                <p:spPr>
                  <a:xfrm>
                    <a:off x="29813" y="2302223"/>
                    <a:ext cx="861391" cy="480174"/>
                  </a:xfrm>
                  <a:prstGeom prst="diamond">
                    <a:avLst/>
                  </a:prstGeom>
                  <a:noFill/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 sz="100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8" name="文字方塊 223"/>
                  <p:cNvSpPr txBox="1"/>
                  <p:nvPr/>
                </p:nvSpPr>
                <p:spPr>
                  <a:xfrm>
                    <a:off x="62948" y="2356483"/>
                    <a:ext cx="778098" cy="311496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rtlCol="0" anchor="ctr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altLang="zh-TW" sz="600"/>
                      <a:t>@(posedge sda)</a:t>
                    </a:r>
                  </a:p>
                  <a:p>
                    <a:pPr algn="ctr"/>
                    <a:r>
                      <a:rPr lang="en-US" altLang="zh-TW" sz="600"/>
                      <a:t>if (sclk==1&amp;stop==1)</a:t>
                    </a:r>
                    <a:endParaRPr lang="zh-TW" altLang="en-US" sz="600"/>
                  </a:p>
                </p:txBody>
              </p:sp>
              <p:sp>
                <p:nvSpPr>
                  <p:cNvPr id="39" name="矩形 38"/>
                  <p:cNvSpPr/>
                  <p:nvPr/>
                </p:nvSpPr>
                <p:spPr>
                  <a:xfrm>
                    <a:off x="16565" y="3573693"/>
                    <a:ext cx="888112" cy="378418"/>
                  </a:xfrm>
                  <a:prstGeom prst="rect">
                    <a:avLst/>
                  </a:prstGeom>
                  <a:noFill/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altLang="zh-TW" sz="900">
                        <a:solidFill>
                          <a:sysClr val="windowText" lastClr="000000"/>
                        </a:solidFill>
                      </a:rPr>
                      <a:t>next_st = IDLE</a:t>
                    </a:r>
                  </a:p>
                </p:txBody>
              </p:sp>
              <p:cxnSp>
                <p:nvCxnSpPr>
                  <p:cNvPr id="40" name="直線單箭頭接點 39"/>
                  <p:cNvCxnSpPr>
                    <a:endCxn id="37" idx="0"/>
                  </p:cNvCxnSpPr>
                  <p:nvPr/>
                </p:nvCxnSpPr>
                <p:spPr>
                  <a:xfrm flipH="1">
                    <a:off x="460509" y="2112065"/>
                    <a:ext cx="3169" cy="190158"/>
                  </a:xfrm>
                  <a:prstGeom prst="straightConnector1">
                    <a:avLst/>
                  </a:prstGeom>
                  <a:ln>
                    <a:solidFill>
                      <a:sysClr val="windowText" lastClr="00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直線單箭頭接點 40"/>
                  <p:cNvCxnSpPr>
                    <a:stCxn id="37" idx="2"/>
                    <a:endCxn id="39" idx="0"/>
                  </p:cNvCxnSpPr>
                  <p:nvPr/>
                </p:nvCxnSpPr>
                <p:spPr>
                  <a:xfrm>
                    <a:off x="460509" y="2782397"/>
                    <a:ext cx="112" cy="791296"/>
                  </a:xfrm>
                  <a:prstGeom prst="straightConnector1">
                    <a:avLst/>
                  </a:prstGeom>
                  <a:ln>
                    <a:solidFill>
                      <a:sysClr val="windowText" lastClr="00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肘形接點 41"/>
                  <p:cNvCxnSpPr>
                    <a:stCxn id="37" idx="3"/>
                    <a:endCxn id="99" idx="3"/>
                  </p:cNvCxnSpPr>
                  <p:nvPr/>
                </p:nvCxnSpPr>
                <p:spPr>
                  <a:xfrm flipH="1" flipV="1">
                    <a:off x="888114" y="1918021"/>
                    <a:ext cx="3090" cy="624289"/>
                  </a:xfrm>
                  <a:prstGeom prst="bentConnector3">
                    <a:avLst>
                      <a:gd name="adj1" fmla="val -6057832"/>
                    </a:avLst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5" name="矩形 34"/>
                <p:cNvSpPr/>
                <p:nvPr/>
              </p:nvSpPr>
              <p:spPr>
                <a:xfrm>
                  <a:off x="8315325" y="3603377"/>
                  <a:ext cx="885663" cy="382314"/>
                </a:xfrm>
                <a:prstGeom prst="rect">
                  <a:avLst/>
                </a:prstGeom>
                <a:noFill/>
                <a:ln>
                  <a:solidFill>
                    <a:sysClr val="windowText" lastClr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TW" sz="700">
                      <a:solidFill>
                        <a:sysClr val="windowText" lastClr="000000"/>
                      </a:solidFill>
                    </a:rPr>
                    <a:t>next_st = WRITE</a:t>
                  </a:r>
                </a:p>
                <a:p>
                  <a:pPr algn="ctr"/>
                  <a:r>
                    <a:rPr lang="en-US" altLang="zh-TW" sz="700">
                      <a:solidFill>
                        <a:sysClr val="windowText" lastClr="000000"/>
                      </a:solidFill>
                    </a:rPr>
                    <a:t>addr_cnt</a:t>
                  </a:r>
                  <a:r>
                    <a:rPr lang="en-US" altLang="zh-TW" sz="700" baseline="0">
                      <a:solidFill>
                        <a:sysClr val="windowText" lastClr="000000"/>
                      </a:solidFill>
                    </a:rPr>
                    <a:t> = 0</a:t>
                  </a:r>
                  <a:endParaRPr lang="en-US" altLang="zh-TW" sz="700">
                    <a:solidFill>
                      <a:sysClr val="windowText" lastClr="000000"/>
                    </a:solidFill>
                  </a:endParaRPr>
                </a:p>
              </p:txBody>
            </p:sp>
          </p:grpSp>
          <p:cxnSp>
            <p:nvCxnSpPr>
              <p:cNvPr id="30" name="直線單箭頭接點 29"/>
              <p:cNvCxnSpPr>
                <a:stCxn id="26" idx="2"/>
                <a:endCxn id="27" idx="0"/>
              </p:cNvCxnSpPr>
              <p:nvPr/>
            </p:nvCxnSpPr>
            <p:spPr>
              <a:xfrm flipH="1">
                <a:off x="8758045" y="2130868"/>
                <a:ext cx="113" cy="170052"/>
              </a:xfrm>
              <a:prstGeom prst="straightConnector1">
                <a:avLst/>
              </a:prstGeom>
              <a:ln>
                <a:solidFill>
                  <a:sysClr val="windowText" lastClr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單箭頭接點 30"/>
              <p:cNvCxnSpPr>
                <a:stCxn id="27" idx="2"/>
                <a:endCxn id="35" idx="0"/>
              </p:cNvCxnSpPr>
              <p:nvPr/>
            </p:nvCxnSpPr>
            <p:spPr>
              <a:xfrm>
                <a:off x="8758045" y="2786038"/>
                <a:ext cx="112" cy="817339"/>
              </a:xfrm>
              <a:prstGeom prst="straightConnector1">
                <a:avLst/>
              </a:prstGeom>
              <a:ln>
                <a:solidFill>
                  <a:sysClr val="windowText" lastClr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肘形接點 31"/>
              <p:cNvCxnSpPr>
                <a:stCxn id="101" idx="2"/>
                <a:endCxn id="26" idx="0"/>
              </p:cNvCxnSpPr>
              <p:nvPr/>
            </p:nvCxnSpPr>
            <p:spPr>
              <a:xfrm rot="5400000">
                <a:off x="8694049" y="1388464"/>
                <a:ext cx="418729" cy="290509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肘形接點 32"/>
              <p:cNvCxnSpPr>
                <a:stCxn id="27" idx="3"/>
                <a:endCxn id="26" idx="3"/>
              </p:cNvCxnSpPr>
              <p:nvPr/>
            </p:nvCxnSpPr>
            <p:spPr>
              <a:xfrm flipV="1">
                <a:off x="9187552" y="1936976"/>
                <a:ext cx="13438" cy="606503"/>
              </a:xfrm>
              <a:prstGeom prst="bentConnector3">
                <a:avLst>
                  <a:gd name="adj1" fmla="val 1446741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5910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DDC Channel – State Machine </a:t>
            </a:r>
            <a:r>
              <a:rPr lang="en-US" altLang="zh-TW" dirty="0" smtClean="0"/>
              <a:t>(Sequential)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77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2737099" y="1361900"/>
            <a:ext cx="6514966" cy="5336953"/>
            <a:chOff x="0" y="0"/>
            <a:chExt cx="8436567" cy="7346558"/>
          </a:xfrm>
        </p:grpSpPr>
        <p:sp>
          <p:nvSpPr>
            <p:cNvPr id="6" name="矩形 5"/>
            <p:cNvSpPr/>
            <p:nvPr/>
          </p:nvSpPr>
          <p:spPr>
            <a:xfrm>
              <a:off x="530966" y="6330846"/>
              <a:ext cx="887322" cy="3779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sz="1050" dirty="0" err="1">
                  <a:solidFill>
                    <a:sysClr val="windowText" lastClr="000000"/>
                  </a:solidFill>
                </a:rPr>
                <a:t>addr_cnt</a:t>
              </a:r>
              <a:r>
                <a:rPr lang="en-US" altLang="zh-TW" sz="1050" dirty="0">
                  <a:solidFill>
                    <a:sysClr val="windowText" lastClr="000000"/>
                  </a:solidFill>
                </a:rPr>
                <a:t>++</a:t>
              </a:r>
              <a:endParaRPr lang="zh-TW" altLang="en-US" sz="105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7" name="肘形接點 6"/>
            <p:cNvCxnSpPr>
              <a:stCxn id="46" idx="3"/>
              <a:endCxn id="32" idx="0"/>
            </p:cNvCxnSpPr>
            <p:nvPr/>
          </p:nvCxnSpPr>
          <p:spPr>
            <a:xfrm>
              <a:off x="2427402" y="3704270"/>
              <a:ext cx="489860" cy="1765184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群組 7"/>
            <p:cNvGrpSpPr/>
            <p:nvPr/>
          </p:nvGrpSpPr>
          <p:grpSpPr>
            <a:xfrm>
              <a:off x="0" y="0"/>
              <a:ext cx="8436567" cy="5849901"/>
              <a:chOff x="0" y="0"/>
              <a:chExt cx="8436567" cy="5849901"/>
            </a:xfrm>
          </p:grpSpPr>
          <p:grpSp>
            <p:nvGrpSpPr>
              <p:cNvPr id="20" name="群組 19"/>
              <p:cNvGrpSpPr/>
              <p:nvPr/>
            </p:nvGrpSpPr>
            <p:grpSpPr>
              <a:xfrm>
                <a:off x="0" y="0"/>
                <a:ext cx="8436567" cy="5849901"/>
                <a:chOff x="0" y="0"/>
                <a:chExt cx="8436567" cy="5849901"/>
              </a:xfrm>
            </p:grpSpPr>
            <p:cxnSp>
              <p:nvCxnSpPr>
                <p:cNvPr id="26" name="直線單箭頭接點 25"/>
                <p:cNvCxnSpPr>
                  <a:stCxn id="35" idx="2"/>
                  <a:endCxn id="51" idx="0"/>
                </p:cNvCxnSpPr>
                <p:nvPr/>
              </p:nvCxnSpPr>
              <p:spPr>
                <a:xfrm>
                  <a:off x="3890801" y="3932525"/>
                  <a:ext cx="624" cy="1533359"/>
                </a:xfrm>
                <a:prstGeom prst="straightConnector1">
                  <a:avLst/>
                </a:prstGeom>
                <a:ln>
                  <a:solidFill>
                    <a:sysClr val="windowText" lastClr="0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線單箭頭接點 26"/>
                <p:cNvCxnSpPr>
                  <a:stCxn id="64" idx="2"/>
                  <a:endCxn id="53" idx="0"/>
                </p:cNvCxnSpPr>
                <p:nvPr/>
              </p:nvCxnSpPr>
              <p:spPr>
                <a:xfrm flipH="1">
                  <a:off x="5905838" y="4355441"/>
                  <a:ext cx="4140" cy="1110296"/>
                </a:xfrm>
                <a:prstGeom prst="straightConnector1">
                  <a:avLst/>
                </a:prstGeom>
                <a:ln>
                  <a:solidFill>
                    <a:sysClr val="windowText" lastClr="0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8" name="群組 27"/>
                <p:cNvGrpSpPr/>
                <p:nvPr/>
              </p:nvGrpSpPr>
              <p:grpSpPr>
                <a:xfrm>
                  <a:off x="0" y="0"/>
                  <a:ext cx="8436567" cy="5849901"/>
                  <a:chOff x="0" y="0"/>
                  <a:chExt cx="8436567" cy="5849901"/>
                </a:xfrm>
              </p:grpSpPr>
              <p:grpSp>
                <p:nvGrpSpPr>
                  <p:cNvPr id="29" name="群組 28"/>
                  <p:cNvGrpSpPr/>
                  <p:nvPr/>
                </p:nvGrpSpPr>
                <p:grpSpPr>
                  <a:xfrm>
                    <a:off x="0" y="0"/>
                    <a:ext cx="7402750" cy="5849901"/>
                    <a:chOff x="0" y="0"/>
                    <a:chExt cx="7402750" cy="5849901"/>
                  </a:xfrm>
                </p:grpSpPr>
                <p:sp>
                  <p:nvSpPr>
                    <p:cNvPr id="32" name="矩形 31"/>
                    <p:cNvSpPr/>
                    <p:nvPr/>
                  </p:nvSpPr>
                  <p:spPr>
                    <a:xfrm>
                      <a:off x="2473601" y="5469454"/>
                      <a:ext cx="887322" cy="380447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lvl1pPr marL="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TW" sz="800">
                          <a:solidFill>
                            <a:sysClr val="windowText" lastClr="000000"/>
                          </a:solidFill>
                        </a:rPr>
                        <a:t>addr_done</a:t>
                      </a:r>
                      <a:r>
                        <a:rPr lang="en-US" altLang="zh-TW" sz="800" baseline="0">
                          <a:solidFill>
                            <a:sysClr val="windowText" lastClr="000000"/>
                          </a:solidFill>
                        </a:rPr>
                        <a:t> &lt;= 0</a:t>
                      </a:r>
                      <a:endParaRPr lang="en-US" altLang="zh-TW" sz="80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  <p:grpSp>
                  <p:nvGrpSpPr>
                    <p:cNvPr id="33" name="群組 32"/>
                    <p:cNvGrpSpPr/>
                    <p:nvPr/>
                  </p:nvGrpSpPr>
                  <p:grpSpPr>
                    <a:xfrm>
                      <a:off x="0" y="0"/>
                      <a:ext cx="7402750" cy="5849427"/>
                      <a:chOff x="0" y="0"/>
                      <a:chExt cx="7402750" cy="5849427"/>
                    </a:xfrm>
                  </p:grpSpPr>
                  <p:grpSp>
                    <p:nvGrpSpPr>
                      <p:cNvPr id="34" name="群組 33"/>
                      <p:cNvGrpSpPr/>
                      <p:nvPr/>
                    </p:nvGrpSpPr>
                    <p:grpSpPr>
                      <a:xfrm>
                        <a:off x="0" y="0"/>
                        <a:ext cx="7402750" cy="5849427"/>
                        <a:chOff x="0" y="0"/>
                        <a:chExt cx="7383473" cy="5920548"/>
                      </a:xfrm>
                    </p:grpSpPr>
                    <p:grpSp>
                      <p:nvGrpSpPr>
                        <p:cNvPr id="37" name="群組 36"/>
                        <p:cNvGrpSpPr/>
                        <p:nvPr/>
                      </p:nvGrpSpPr>
                      <p:grpSpPr>
                        <a:xfrm>
                          <a:off x="0" y="0"/>
                          <a:ext cx="7383473" cy="5920548"/>
                          <a:chOff x="0" y="0"/>
                          <a:chExt cx="7383473" cy="5920548"/>
                        </a:xfrm>
                      </p:grpSpPr>
                      <p:sp>
                        <p:nvSpPr>
                          <p:cNvPr id="40" name="菱形 39"/>
                          <p:cNvSpPr/>
                          <p:nvPr/>
                        </p:nvSpPr>
                        <p:spPr>
                          <a:xfrm>
                            <a:off x="6421603" y="4394097"/>
                            <a:ext cx="954228" cy="450930"/>
                          </a:xfrm>
                          <a:prstGeom prst="diamond">
                            <a:avLst/>
                          </a:prstGeom>
                          <a:noFill/>
                          <a:ln>
                            <a:solidFill>
                              <a:sysClr val="windowText" lastClr="00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lvl1pPr marL="0" indent="0">
                              <a:defRPr sz="11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indent="0">
                              <a:defRPr sz="11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indent="0">
                              <a:defRPr sz="11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indent="0">
                              <a:defRPr sz="11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indent="0">
                              <a:defRPr sz="11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indent="0">
                              <a:defRPr sz="11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indent="0">
                              <a:defRPr sz="11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indent="0">
                              <a:defRPr sz="11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indent="0">
                              <a:defRPr sz="11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endParaRPr lang="zh-TW" altLang="en-US" sz="1000">
                              <a:solidFill>
                                <a:sysClr val="windowText" lastClr="000000"/>
                              </a:solidFill>
                            </a:endParaRPr>
                          </a:p>
                        </p:txBody>
                      </p:sp>
                      <p:cxnSp>
                        <p:nvCxnSpPr>
                          <p:cNvPr id="41" name="肘形接點 40"/>
                          <p:cNvCxnSpPr>
                            <a:stCxn id="64" idx="3"/>
                            <a:endCxn id="40" idx="0"/>
                          </p:cNvCxnSpPr>
                          <p:nvPr/>
                        </p:nvCxnSpPr>
                        <p:spPr>
                          <a:xfrm>
                            <a:off x="6371701" y="4182945"/>
                            <a:ext cx="527016" cy="211151"/>
                          </a:xfrm>
                          <a:prstGeom prst="bentConnector2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2" name="文字方塊 313"/>
                          <p:cNvSpPr txBox="1"/>
                          <p:nvPr/>
                        </p:nvSpPr>
                        <p:spPr>
                          <a:xfrm>
                            <a:off x="6384815" y="4410173"/>
                            <a:ext cx="998658" cy="374077"/>
                          </a:xfrm>
                          <a:prstGeom prst="rect">
                            <a:avLst/>
                          </a:prstGeom>
                          <a:noFill/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wrap="square" rtlCol="0" anchor="ctr">
                            <a:noAutofit/>
                          </a:bodyPr>
                          <a:lstStyle>
                            <a:lvl1pPr marL="0" indent="0">
                              <a:defRPr sz="11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indent="0">
                              <a:defRPr sz="11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indent="0">
                              <a:defRPr sz="11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indent="0">
                              <a:defRPr sz="11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indent="0">
                              <a:defRPr sz="11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indent="0">
                              <a:defRPr sz="11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indent="0">
                              <a:defRPr sz="11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indent="0">
                              <a:defRPr sz="11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indent="0">
                              <a:defRPr sz="11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marL="0" marR="0" indent="0" algn="ctr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altLang="zh-TW" sz="400">
                                <a:solidFill>
                                  <a:schemeClr val="tx1"/>
                                </a:solidFill>
                                <a:effectLst/>
                              </a:rPr>
                              <a:t>cur_st !=</a:t>
                            </a:r>
                            <a:r>
                              <a:rPr lang="en-US" altLang="zh-TW" sz="400" baseline="0">
                                <a:solidFill>
                                  <a:schemeClr val="tx1"/>
                                </a:solidFill>
                                <a:effectLst/>
                              </a:rPr>
                              <a:t> WAIT_ACK &amp; next_st == WAIT_ACK</a:t>
                            </a:r>
                            <a:endParaRPr lang="zh-TW" altLang="zh-TW" sz="400">
                              <a:effectLst/>
                            </a:endParaRPr>
                          </a:p>
                        </p:txBody>
                      </p:sp>
                      <p:grpSp>
                        <p:nvGrpSpPr>
                          <p:cNvPr id="43" name="群組 42"/>
                          <p:cNvGrpSpPr/>
                          <p:nvPr/>
                        </p:nvGrpSpPr>
                        <p:grpSpPr>
                          <a:xfrm>
                            <a:off x="0" y="0"/>
                            <a:ext cx="6371701" cy="5920548"/>
                            <a:chOff x="0" y="0"/>
                            <a:chExt cx="6371701" cy="5920548"/>
                          </a:xfrm>
                        </p:grpSpPr>
                        <p:grpSp>
                          <p:nvGrpSpPr>
                            <p:cNvPr id="45" name="群組 44"/>
                            <p:cNvGrpSpPr/>
                            <p:nvPr/>
                          </p:nvGrpSpPr>
                          <p:grpSpPr>
                            <a:xfrm>
                              <a:off x="0" y="0"/>
                              <a:ext cx="6371701" cy="5920548"/>
                              <a:chOff x="0" y="0"/>
                              <a:chExt cx="6371701" cy="5920548"/>
                            </a:xfrm>
                          </p:grpSpPr>
                          <p:grpSp>
                            <p:nvGrpSpPr>
                              <p:cNvPr id="48" name="群組 47"/>
                              <p:cNvGrpSpPr/>
                              <p:nvPr/>
                            </p:nvGrpSpPr>
                            <p:grpSpPr>
                              <a:xfrm>
                                <a:off x="0" y="0"/>
                                <a:ext cx="1941898" cy="2226244"/>
                                <a:chOff x="0" y="0"/>
                                <a:chExt cx="1941898" cy="2226244"/>
                              </a:xfrm>
                            </p:grpSpPr>
                            <p:cxnSp>
                              <p:nvCxnSpPr>
                                <p:cNvPr id="71" name="直線單箭頭接點 70"/>
                                <p:cNvCxnSpPr>
                                  <a:stCxn id="76" idx="2"/>
                                  <a:endCxn id="77" idx="0"/>
                                </p:cNvCxnSpPr>
                                <p:nvPr/>
                              </p:nvCxnSpPr>
                              <p:spPr>
                                <a:xfrm>
                                  <a:off x="969420" y="343601"/>
                                  <a:ext cx="1530" cy="189800"/>
                                </a:xfrm>
                                <a:prstGeom prst="straightConnector1">
                                  <a:avLst/>
                                </a:prstGeom>
                                <a:ln>
                                  <a:solidFill>
                                    <a:sysClr val="windowText" lastClr="000000"/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grpSp>
                              <p:nvGrpSpPr>
                                <p:cNvPr id="72" name="群組 71"/>
                                <p:cNvGrpSpPr/>
                                <p:nvPr/>
                              </p:nvGrpSpPr>
                              <p:grpSpPr>
                                <a:xfrm>
                                  <a:off x="0" y="0"/>
                                  <a:ext cx="1941898" cy="2226244"/>
                                  <a:chOff x="0" y="0"/>
                                  <a:chExt cx="1941898" cy="2226244"/>
                                </a:xfrm>
                              </p:grpSpPr>
                              <p:grpSp>
                                <p:nvGrpSpPr>
                                  <p:cNvPr id="73" name="群組 72"/>
                                  <p:cNvGrpSpPr/>
                                  <p:nvPr/>
                                </p:nvGrpSpPr>
                                <p:grpSpPr>
                                  <a:xfrm>
                                    <a:off x="0" y="0"/>
                                    <a:ext cx="1941898" cy="2226244"/>
                                    <a:chOff x="0" y="0"/>
                                    <a:chExt cx="1941898" cy="2226244"/>
                                  </a:xfrm>
                                </p:grpSpPr>
                                <p:sp>
                                  <p:nvSpPr>
                                    <p:cNvPr id="76" name="圓角矩形 75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544592" y="0"/>
                                      <a:ext cx="849656" cy="343601"/>
                                    </a:xfrm>
                                    <a:prstGeom prst="roundRect">
                                      <a:avLst>
                                        <a:gd name="adj" fmla="val 50000"/>
                                      </a:avLst>
                                    </a:prstGeom>
                                    <a:noFill/>
                                    <a:ln>
                                      <a:solidFill>
                                        <a:sysClr val="windowText" lastClr="000000"/>
                                      </a:solidFill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>
                                      <a:lvl1pPr marL="0" indent="0">
                                        <a:defRPr sz="1100">
                                          <a:solidFill>
                                            <a:schemeClr val="lt1"/>
                                          </a:solidFill>
                                          <a:latin typeface="+mn-lt"/>
                                          <a:ea typeface="+mn-ea"/>
                                          <a:cs typeface="+mn-cs"/>
                                        </a:defRPr>
                                      </a:lvl1pPr>
                                      <a:lvl2pPr marL="457200" indent="0">
                                        <a:defRPr sz="1100">
                                          <a:solidFill>
                                            <a:schemeClr val="lt1"/>
                                          </a:solidFill>
                                          <a:latin typeface="+mn-lt"/>
                                          <a:ea typeface="+mn-ea"/>
                                          <a:cs typeface="+mn-cs"/>
                                        </a:defRPr>
                                      </a:lvl2pPr>
                                      <a:lvl3pPr marL="914400" indent="0">
                                        <a:defRPr sz="1100">
                                          <a:solidFill>
                                            <a:schemeClr val="lt1"/>
                                          </a:solidFill>
                                          <a:latin typeface="+mn-lt"/>
                                          <a:ea typeface="+mn-ea"/>
                                          <a:cs typeface="+mn-cs"/>
                                        </a:defRPr>
                                      </a:lvl3pPr>
                                      <a:lvl4pPr marL="1371600" indent="0">
                                        <a:defRPr sz="1100">
                                          <a:solidFill>
                                            <a:schemeClr val="lt1"/>
                                          </a:solidFill>
                                          <a:latin typeface="+mn-lt"/>
                                          <a:ea typeface="+mn-ea"/>
                                          <a:cs typeface="+mn-cs"/>
                                        </a:defRPr>
                                      </a:lvl4pPr>
                                      <a:lvl5pPr marL="1828800" indent="0">
                                        <a:defRPr sz="1100">
                                          <a:solidFill>
                                            <a:schemeClr val="lt1"/>
                                          </a:solidFill>
                                          <a:latin typeface="+mn-lt"/>
                                          <a:ea typeface="+mn-ea"/>
                                          <a:cs typeface="+mn-cs"/>
                                        </a:defRPr>
                                      </a:lvl5pPr>
                                      <a:lvl6pPr marL="2286000" indent="0">
                                        <a:defRPr sz="1100">
                                          <a:solidFill>
                                            <a:schemeClr val="lt1"/>
                                          </a:solidFill>
                                          <a:latin typeface="+mn-lt"/>
                                          <a:ea typeface="+mn-ea"/>
                                          <a:cs typeface="+mn-cs"/>
                                        </a:defRPr>
                                      </a:lvl6pPr>
                                      <a:lvl7pPr marL="2743200" indent="0">
                                        <a:defRPr sz="1100">
                                          <a:solidFill>
                                            <a:schemeClr val="lt1"/>
                                          </a:solidFill>
                                          <a:latin typeface="+mn-lt"/>
                                          <a:ea typeface="+mn-ea"/>
                                          <a:cs typeface="+mn-cs"/>
                                        </a:defRPr>
                                      </a:lvl7pPr>
                                      <a:lvl8pPr marL="3200400" indent="0">
                                        <a:defRPr sz="1100">
                                          <a:solidFill>
                                            <a:schemeClr val="lt1"/>
                                          </a:solidFill>
                                          <a:latin typeface="+mn-lt"/>
                                          <a:ea typeface="+mn-ea"/>
                                          <a:cs typeface="+mn-cs"/>
                                        </a:defRPr>
                                      </a:lvl8pPr>
                                      <a:lvl9pPr marL="3657600" indent="0">
                                        <a:defRPr sz="1100">
                                          <a:solidFill>
                                            <a:schemeClr val="lt1"/>
                                          </a:solidFill>
                                          <a:latin typeface="+mn-lt"/>
                                          <a:ea typeface="+mn-ea"/>
                                          <a:cs typeface="+mn-cs"/>
                                        </a:defRPr>
                                      </a:lvl9pPr>
                                    </a:lstStyle>
                                    <a:p>
                                      <a:pPr algn="ctr"/>
                                      <a:r>
                                        <a:rPr lang="en-US" altLang="zh-TW" sz="1200">
                                          <a:solidFill>
                                            <a:sysClr val="windowText" lastClr="000000"/>
                                          </a:solidFill>
                                        </a:rPr>
                                        <a:t>start</a:t>
                                      </a:r>
                                      <a:endParaRPr lang="zh-TW" altLang="en-US" sz="1200">
                                        <a:solidFill>
                                          <a:sysClr val="windowText" lastClr="000000"/>
                                        </a:solidFill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77" name="菱形 76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0" y="533401"/>
                                      <a:ext cx="1941898" cy="451338"/>
                                    </a:xfrm>
                                    <a:prstGeom prst="diamond">
                                      <a:avLst/>
                                    </a:prstGeom>
                                    <a:noFill/>
                                    <a:ln>
                                      <a:solidFill>
                                        <a:sysClr val="windowText" lastClr="000000"/>
                                      </a:solidFill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>
                                      <a:lvl1pPr marL="0" indent="0">
                                        <a:defRPr sz="1100">
                                          <a:solidFill>
                                            <a:schemeClr val="lt1"/>
                                          </a:solidFill>
                                          <a:latin typeface="+mn-lt"/>
                                          <a:ea typeface="+mn-ea"/>
                                          <a:cs typeface="+mn-cs"/>
                                        </a:defRPr>
                                      </a:lvl1pPr>
                                      <a:lvl2pPr marL="457200" indent="0">
                                        <a:defRPr sz="1100">
                                          <a:solidFill>
                                            <a:schemeClr val="lt1"/>
                                          </a:solidFill>
                                          <a:latin typeface="+mn-lt"/>
                                          <a:ea typeface="+mn-ea"/>
                                          <a:cs typeface="+mn-cs"/>
                                        </a:defRPr>
                                      </a:lvl2pPr>
                                      <a:lvl3pPr marL="914400" indent="0">
                                        <a:defRPr sz="1100">
                                          <a:solidFill>
                                            <a:schemeClr val="lt1"/>
                                          </a:solidFill>
                                          <a:latin typeface="+mn-lt"/>
                                          <a:ea typeface="+mn-ea"/>
                                          <a:cs typeface="+mn-cs"/>
                                        </a:defRPr>
                                      </a:lvl3pPr>
                                      <a:lvl4pPr marL="1371600" indent="0">
                                        <a:defRPr sz="1100">
                                          <a:solidFill>
                                            <a:schemeClr val="lt1"/>
                                          </a:solidFill>
                                          <a:latin typeface="+mn-lt"/>
                                          <a:ea typeface="+mn-ea"/>
                                          <a:cs typeface="+mn-cs"/>
                                        </a:defRPr>
                                      </a:lvl4pPr>
                                      <a:lvl5pPr marL="1828800" indent="0">
                                        <a:defRPr sz="1100">
                                          <a:solidFill>
                                            <a:schemeClr val="lt1"/>
                                          </a:solidFill>
                                          <a:latin typeface="+mn-lt"/>
                                          <a:ea typeface="+mn-ea"/>
                                          <a:cs typeface="+mn-cs"/>
                                        </a:defRPr>
                                      </a:lvl5pPr>
                                      <a:lvl6pPr marL="2286000" indent="0">
                                        <a:defRPr sz="1100">
                                          <a:solidFill>
                                            <a:schemeClr val="lt1"/>
                                          </a:solidFill>
                                          <a:latin typeface="+mn-lt"/>
                                          <a:ea typeface="+mn-ea"/>
                                          <a:cs typeface="+mn-cs"/>
                                        </a:defRPr>
                                      </a:lvl6pPr>
                                      <a:lvl7pPr marL="2743200" indent="0">
                                        <a:defRPr sz="1100">
                                          <a:solidFill>
                                            <a:schemeClr val="lt1"/>
                                          </a:solidFill>
                                          <a:latin typeface="+mn-lt"/>
                                          <a:ea typeface="+mn-ea"/>
                                          <a:cs typeface="+mn-cs"/>
                                        </a:defRPr>
                                      </a:lvl7pPr>
                                      <a:lvl8pPr marL="3200400" indent="0">
                                        <a:defRPr sz="1100">
                                          <a:solidFill>
                                            <a:schemeClr val="lt1"/>
                                          </a:solidFill>
                                          <a:latin typeface="+mn-lt"/>
                                          <a:ea typeface="+mn-ea"/>
                                          <a:cs typeface="+mn-cs"/>
                                        </a:defRPr>
                                      </a:lvl8pPr>
                                      <a:lvl9pPr marL="3657600" indent="0">
                                        <a:defRPr sz="1100">
                                          <a:solidFill>
                                            <a:schemeClr val="lt1"/>
                                          </a:solidFill>
                                          <a:latin typeface="+mn-lt"/>
                                          <a:ea typeface="+mn-ea"/>
                                          <a:cs typeface="+mn-cs"/>
                                        </a:defRPr>
                                      </a:lvl9pPr>
                                    </a:lstStyle>
                                    <a:p>
                                      <a:pPr algn="l"/>
                                      <a:r>
                                        <a:rPr lang="en-US" altLang="zh-TW" sz="700" dirty="0">
                                          <a:solidFill>
                                            <a:sysClr val="windowText" lastClr="000000"/>
                                          </a:solidFill>
                                        </a:rPr>
                                        <a:t>@(</a:t>
                                      </a:r>
                                      <a:r>
                                        <a:rPr lang="en-US" altLang="zh-TW" sz="700" dirty="0" err="1">
                                          <a:solidFill>
                                            <a:sysClr val="windowText" lastClr="000000"/>
                                          </a:solidFill>
                                        </a:rPr>
                                        <a:t>posedge</a:t>
                                      </a:r>
                                      <a:r>
                                        <a:rPr lang="en-US" altLang="zh-TW" sz="700" dirty="0">
                                          <a:solidFill>
                                            <a:sysClr val="windowText" lastClr="000000"/>
                                          </a:solidFill>
                                        </a:rPr>
                                        <a:t> </a:t>
                                      </a:r>
                                      <a:r>
                                        <a:rPr lang="en-US" altLang="zh-TW" sz="700" dirty="0" err="1">
                                          <a:solidFill>
                                            <a:sysClr val="windowText" lastClr="000000"/>
                                          </a:solidFill>
                                        </a:rPr>
                                        <a:t>sclk</a:t>
                                      </a:r>
                                      <a:r>
                                        <a:rPr lang="en-US" altLang="zh-TW" sz="700" dirty="0">
                                          <a:solidFill>
                                            <a:sysClr val="windowText" lastClr="000000"/>
                                          </a:solidFill>
                                        </a:rPr>
                                        <a:t>)</a:t>
                                      </a:r>
                                    </a:p>
                                  </p:txBody>
                                </p:sp>
                                <p:sp>
                                  <p:nvSpPr>
                                    <p:cNvPr id="78" name="菱形 77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3834" y="1775314"/>
                                      <a:ext cx="954230" cy="450930"/>
                                    </a:xfrm>
                                    <a:prstGeom prst="diamond">
                                      <a:avLst/>
                                    </a:prstGeom>
                                    <a:noFill/>
                                    <a:ln>
                                      <a:solidFill>
                                        <a:sysClr val="windowText" lastClr="000000"/>
                                      </a:solidFill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>
                                      <a:lvl1pPr marL="0" indent="0">
                                        <a:defRPr sz="1100">
                                          <a:solidFill>
                                            <a:schemeClr val="lt1"/>
                                          </a:solidFill>
                                          <a:latin typeface="+mn-lt"/>
                                          <a:ea typeface="+mn-ea"/>
                                          <a:cs typeface="+mn-cs"/>
                                        </a:defRPr>
                                      </a:lvl1pPr>
                                      <a:lvl2pPr marL="457200" indent="0">
                                        <a:defRPr sz="1100">
                                          <a:solidFill>
                                            <a:schemeClr val="lt1"/>
                                          </a:solidFill>
                                          <a:latin typeface="+mn-lt"/>
                                          <a:ea typeface="+mn-ea"/>
                                          <a:cs typeface="+mn-cs"/>
                                        </a:defRPr>
                                      </a:lvl2pPr>
                                      <a:lvl3pPr marL="914400" indent="0">
                                        <a:defRPr sz="1100">
                                          <a:solidFill>
                                            <a:schemeClr val="lt1"/>
                                          </a:solidFill>
                                          <a:latin typeface="+mn-lt"/>
                                          <a:ea typeface="+mn-ea"/>
                                          <a:cs typeface="+mn-cs"/>
                                        </a:defRPr>
                                      </a:lvl3pPr>
                                      <a:lvl4pPr marL="1371600" indent="0">
                                        <a:defRPr sz="1100">
                                          <a:solidFill>
                                            <a:schemeClr val="lt1"/>
                                          </a:solidFill>
                                          <a:latin typeface="+mn-lt"/>
                                          <a:ea typeface="+mn-ea"/>
                                          <a:cs typeface="+mn-cs"/>
                                        </a:defRPr>
                                      </a:lvl4pPr>
                                      <a:lvl5pPr marL="1828800" indent="0">
                                        <a:defRPr sz="1100">
                                          <a:solidFill>
                                            <a:schemeClr val="lt1"/>
                                          </a:solidFill>
                                          <a:latin typeface="+mn-lt"/>
                                          <a:ea typeface="+mn-ea"/>
                                          <a:cs typeface="+mn-cs"/>
                                        </a:defRPr>
                                      </a:lvl5pPr>
                                      <a:lvl6pPr marL="2286000" indent="0">
                                        <a:defRPr sz="1100">
                                          <a:solidFill>
                                            <a:schemeClr val="lt1"/>
                                          </a:solidFill>
                                          <a:latin typeface="+mn-lt"/>
                                          <a:ea typeface="+mn-ea"/>
                                          <a:cs typeface="+mn-cs"/>
                                        </a:defRPr>
                                      </a:lvl6pPr>
                                      <a:lvl7pPr marL="2743200" indent="0">
                                        <a:defRPr sz="1100">
                                          <a:solidFill>
                                            <a:schemeClr val="lt1"/>
                                          </a:solidFill>
                                          <a:latin typeface="+mn-lt"/>
                                          <a:ea typeface="+mn-ea"/>
                                          <a:cs typeface="+mn-cs"/>
                                        </a:defRPr>
                                      </a:lvl7pPr>
                                      <a:lvl8pPr marL="3200400" indent="0">
                                        <a:defRPr sz="1100">
                                          <a:solidFill>
                                            <a:schemeClr val="lt1"/>
                                          </a:solidFill>
                                          <a:latin typeface="+mn-lt"/>
                                          <a:ea typeface="+mn-ea"/>
                                          <a:cs typeface="+mn-cs"/>
                                        </a:defRPr>
                                      </a:lvl8pPr>
                                      <a:lvl9pPr marL="3657600" indent="0">
                                        <a:defRPr sz="1100">
                                          <a:solidFill>
                                            <a:schemeClr val="lt1"/>
                                          </a:solidFill>
                                          <a:latin typeface="+mn-lt"/>
                                          <a:ea typeface="+mn-ea"/>
                                          <a:cs typeface="+mn-cs"/>
                                        </a:defRPr>
                                      </a:lvl9pPr>
                                    </a:lstStyle>
                                    <a:p>
                                      <a:pPr algn="ctr"/>
                                      <a:endParaRPr lang="zh-TW" altLang="en-US" sz="800">
                                        <a:solidFill>
                                          <a:sysClr val="windowText" lastClr="000000"/>
                                        </a:solidFill>
                                      </a:endParaRPr>
                                    </a:p>
                                  </p:txBody>
                                </p:sp>
                                <p:cxnSp>
                                  <p:nvCxnSpPr>
                                    <p:cNvPr id="79" name="直線單箭頭接點 78"/>
                                    <p:cNvCxnSpPr>
                                      <a:stCxn id="77" idx="2"/>
                                      <a:endCxn id="74" idx="0"/>
                                    </p:cNvCxnSpPr>
                                    <p:nvPr/>
                                  </p:nvCxnSpPr>
                                  <p:spPr>
                                    <a:xfrm>
                                      <a:off x="970950" y="984739"/>
                                      <a:ext cx="1605" cy="209203"/>
                                    </a:xfrm>
                                    <a:prstGeom prst="straightConnector1">
                                      <a:avLst/>
                                    </a:prstGeom>
                                    <a:ln>
                                      <a:solidFill>
                                        <a:sysClr val="windowText" lastClr="000000"/>
                                      </a:solidFill>
                                      <a:tailEnd type="triangle"/>
                                    </a:ln>
                                  </p:spPr>
                                  <p:style>
                                    <a:lnRef idx="1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</p:grpSp>
                              <p:sp>
                                <p:nvSpPr>
                                  <p:cNvPr id="74" name="矩形 73"/>
                                  <p:cNvSpPr/>
                                  <p:nvPr/>
                                </p:nvSpPr>
                                <p:spPr>
                                  <a:xfrm>
                                    <a:off x="465259" y="1193942"/>
                                    <a:ext cx="1014592" cy="38293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>
                                    <a:lvl1pPr marL="0" indent="0">
                                      <a:defRPr sz="1100">
                                        <a:solidFill>
                                          <a:schemeClr val="lt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defRPr>
                                    </a:lvl1pPr>
                                    <a:lvl2pPr marL="457200" indent="0">
                                      <a:defRPr sz="1100">
                                        <a:solidFill>
                                          <a:schemeClr val="lt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defRPr>
                                    </a:lvl2pPr>
                                    <a:lvl3pPr marL="914400" indent="0">
                                      <a:defRPr sz="1100">
                                        <a:solidFill>
                                          <a:schemeClr val="lt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defRPr>
                                    </a:lvl3pPr>
                                    <a:lvl4pPr marL="1371600" indent="0">
                                      <a:defRPr sz="1100">
                                        <a:solidFill>
                                          <a:schemeClr val="lt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defRPr>
                                    </a:lvl4pPr>
                                    <a:lvl5pPr marL="1828800" indent="0">
                                      <a:defRPr sz="1100">
                                        <a:solidFill>
                                          <a:schemeClr val="lt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defRPr>
                                    </a:lvl5pPr>
                                    <a:lvl6pPr marL="2286000" indent="0">
                                      <a:defRPr sz="1100">
                                        <a:solidFill>
                                          <a:schemeClr val="lt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defRPr>
                                    </a:lvl6pPr>
                                    <a:lvl7pPr marL="2743200" indent="0">
                                      <a:defRPr sz="1100">
                                        <a:solidFill>
                                          <a:schemeClr val="lt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defRPr>
                                    </a:lvl7pPr>
                                    <a:lvl8pPr marL="3200400" indent="0">
                                      <a:defRPr sz="1100">
                                        <a:solidFill>
                                          <a:schemeClr val="lt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defRPr>
                                    </a:lvl8pPr>
                                    <a:lvl9pPr marL="3657600" indent="0">
                                      <a:defRPr sz="1100">
                                        <a:solidFill>
                                          <a:schemeClr val="lt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defRPr>
                                    </a:lvl9pPr>
                                  </a:lstStyle>
                                  <a:p>
                                    <a:pPr algn="ctr"/>
                                    <a:r>
                                      <a:rPr lang="en-US" altLang="zh-TW" sz="900">
                                        <a:solidFill>
                                          <a:sysClr val="windowText" lastClr="000000"/>
                                        </a:solidFill>
                                      </a:rPr>
                                      <a:t>cur_st &lt;= next_st</a:t>
                                    </a:r>
                                  </a:p>
                                </p:txBody>
                              </p:sp>
                              <p:cxnSp>
                                <p:nvCxnSpPr>
                                  <p:cNvPr id="75" name="直線單箭頭接點 74"/>
                                  <p:cNvCxnSpPr>
                                    <a:stCxn id="74" idx="2"/>
                                    <a:endCxn id="78" idx="0"/>
                                  </p:cNvCxnSpPr>
                                  <p:nvPr/>
                                </p:nvCxnSpPr>
                                <p:spPr>
                                  <a:xfrm flipH="1">
                                    <a:off x="970949" y="1576874"/>
                                    <a:ext cx="1606" cy="198440"/>
                                  </a:xfrm>
                                  <a:prstGeom prst="straightConnector1">
                                    <a:avLst/>
                                  </a:prstGeom>
                                  <a:ln>
                                    <a:solidFill>
                                      <a:sysClr val="windowText" lastClr="000000"/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</p:grpSp>
                          <p:sp>
                            <p:nvSpPr>
                              <p:cNvPr id="49" name="矩形 48"/>
                              <p:cNvSpPr/>
                              <p:nvPr/>
                            </p:nvSpPr>
                            <p:spPr>
                              <a:xfrm>
                                <a:off x="529723" y="5531428"/>
                                <a:ext cx="885665" cy="38293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>
                                <a:lvl1pPr marL="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1pPr>
                                <a:lvl2pPr marL="4572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2pPr>
                                <a:lvl3pPr marL="9144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3pPr>
                                <a:lvl4pPr marL="13716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4pPr>
                                <a:lvl5pPr marL="18288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5pPr>
                                <a:lvl6pPr marL="22860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6pPr>
                                <a:lvl7pPr marL="27432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7pPr>
                                <a:lvl8pPr marL="32004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8pPr>
                                <a:lvl9pPr marL="36576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9pPr>
                              </a:lstStyle>
                              <a:p>
                                <a:pPr algn="ctr"/>
                                <a:r>
                                  <a:rPr lang="en-US" altLang="zh-TW" sz="1000">
                                    <a:solidFill>
                                      <a:sysClr val="windowText" lastClr="000000"/>
                                    </a:solidFill>
                                  </a:rPr>
                                  <a:t>// do nothing</a:t>
                                </a:r>
                                <a:endParaRPr lang="zh-TW" altLang="en-US" sz="1000">
                                  <a:solidFill>
                                    <a:sysClr val="windowText" lastClr="000000"/>
                                  </a:solidFill>
                                </a:endParaRPr>
                              </a:p>
                            </p:txBody>
                          </p:sp>
                          <p:sp>
                            <p:nvSpPr>
                              <p:cNvPr id="50" name="矩形 49"/>
                              <p:cNvSpPr/>
                              <p:nvPr/>
                            </p:nvSpPr>
                            <p:spPr>
                              <a:xfrm>
                                <a:off x="1501273" y="2937017"/>
                                <a:ext cx="885665" cy="38293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>
                                <a:lvl1pPr marL="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1pPr>
                                <a:lvl2pPr marL="4572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2pPr>
                                <a:lvl3pPr marL="9144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3pPr>
                                <a:lvl4pPr marL="13716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4pPr>
                                <a:lvl5pPr marL="18288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5pPr>
                                <a:lvl6pPr marL="22860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6pPr>
                                <a:lvl7pPr marL="27432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7pPr>
                                <a:lvl8pPr marL="32004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8pPr>
                                <a:lvl9pPr marL="36576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9pPr>
                              </a:lstStyle>
                              <a:p>
                                <a:pPr algn="ctr"/>
                                <a:r>
                                  <a:rPr lang="en-US" altLang="zh-TW" sz="700">
                                    <a:solidFill>
                                      <a:sysClr val="windowText" lastClr="000000"/>
                                    </a:solidFill>
                                  </a:rPr>
                                  <a:t>address &lt;=</a:t>
                                </a:r>
                                <a:r>
                                  <a:rPr lang="en-US" altLang="zh-TW" sz="700" baseline="0">
                                    <a:solidFill>
                                      <a:sysClr val="windowText" lastClr="000000"/>
                                    </a:solidFill>
                                  </a:rPr>
                                  <a:t> this_bit</a:t>
                                </a:r>
                                <a:endParaRPr lang="en-US" altLang="zh-TW" sz="700">
                                  <a:solidFill>
                                    <a:sysClr val="windowText" lastClr="000000"/>
                                  </a:solidFill>
                                </a:endParaRPr>
                              </a:p>
                            </p:txBody>
                          </p:sp>
                          <p:sp>
                            <p:nvSpPr>
                              <p:cNvPr id="51" name="矩形 50"/>
                              <p:cNvSpPr/>
                              <p:nvPr/>
                            </p:nvSpPr>
                            <p:spPr>
                              <a:xfrm>
                                <a:off x="3438458" y="5532355"/>
                                <a:ext cx="885665" cy="38293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>
                                <a:lvl1pPr marL="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1pPr>
                                <a:lvl2pPr marL="4572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2pPr>
                                <a:lvl3pPr marL="9144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3pPr>
                                <a:lvl4pPr marL="13716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4pPr>
                                <a:lvl5pPr marL="18288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5pPr>
                                <a:lvl6pPr marL="22860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6pPr>
                                <a:lvl7pPr marL="27432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7pPr>
                                <a:lvl8pPr marL="32004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8pPr>
                                <a:lvl9pPr marL="36576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9pPr>
                              </a:lstStyle>
                              <a:p>
                                <a:pPr algn="ctr"/>
                                <a:r>
                                  <a:rPr lang="en-US" altLang="zh-TW" sz="1050">
                                    <a:solidFill>
                                      <a:sysClr val="windowText" lastClr="000000"/>
                                    </a:solidFill>
                                  </a:rPr>
                                  <a:t>is_write &lt;= 1</a:t>
                                </a:r>
                                <a:endParaRPr lang="zh-TW" altLang="en-US" sz="1050">
                                  <a:solidFill>
                                    <a:sysClr val="windowText" lastClr="000000"/>
                                  </a:solidFill>
                                </a:endParaRPr>
                              </a:p>
                            </p:txBody>
                          </p:sp>
                          <p:sp>
                            <p:nvSpPr>
                              <p:cNvPr id="52" name="矩形 51"/>
                              <p:cNvSpPr/>
                              <p:nvPr/>
                            </p:nvSpPr>
                            <p:spPr>
                              <a:xfrm>
                                <a:off x="4473563" y="5537616"/>
                                <a:ext cx="885665" cy="38293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>
                                <a:lvl1pPr marL="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1pPr>
                                <a:lvl2pPr marL="4572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2pPr>
                                <a:lvl3pPr marL="9144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3pPr>
                                <a:lvl4pPr marL="13716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4pPr>
                                <a:lvl5pPr marL="18288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5pPr>
                                <a:lvl6pPr marL="22860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6pPr>
                                <a:lvl7pPr marL="27432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7pPr>
                                <a:lvl8pPr marL="32004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8pPr>
                                <a:lvl9pPr marL="36576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9pPr>
                              </a:lstStyle>
                              <a:p>
                                <a:pPr algn="ctr"/>
                                <a:r>
                                  <a:rPr lang="en-US" altLang="zh-TW" sz="800">
                                    <a:solidFill>
                                      <a:sysClr val="windowText" lastClr="000000"/>
                                    </a:solidFill>
                                  </a:rPr>
                                  <a:t>subaddress &lt;=</a:t>
                                </a:r>
                                <a:r>
                                  <a:rPr lang="zh-TW" altLang="en-US" sz="800">
                                    <a:solidFill>
                                      <a:sysClr val="windowText" lastClr="000000"/>
                                    </a:solidFill>
                                  </a:rPr>
                                  <a:t> </a:t>
                                </a:r>
                                <a:r>
                                  <a:rPr lang="en-US" altLang="zh-TW" sz="800">
                                    <a:solidFill>
                                      <a:sysClr val="windowText" lastClr="000000"/>
                                    </a:solidFill>
                                  </a:rPr>
                                  <a:t>this_bit</a:t>
                                </a:r>
                                <a:endParaRPr lang="zh-TW" altLang="en-US" sz="800">
                                  <a:solidFill>
                                    <a:sysClr val="windowText" lastClr="000000"/>
                                  </a:solidFill>
                                </a:endParaRPr>
                              </a:p>
                            </p:txBody>
                          </p:sp>
                          <p:sp>
                            <p:nvSpPr>
                              <p:cNvPr id="53" name="矩形 52"/>
                              <p:cNvSpPr/>
                              <p:nvPr/>
                            </p:nvSpPr>
                            <p:spPr>
                              <a:xfrm>
                                <a:off x="5447625" y="5532206"/>
                                <a:ext cx="885665" cy="38293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>
                                <a:lvl1pPr marL="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1pPr>
                                <a:lvl2pPr marL="4572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2pPr>
                                <a:lvl3pPr marL="9144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3pPr>
                                <a:lvl4pPr marL="13716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4pPr>
                                <a:lvl5pPr marL="18288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5pPr>
                                <a:lvl6pPr marL="22860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6pPr>
                                <a:lvl7pPr marL="27432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7pPr>
                                <a:lvl8pPr marL="32004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8pPr>
                                <a:lvl9pPr marL="36576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9pPr>
                              </a:lstStyle>
                              <a:p>
                                <a:pPr algn="ctr"/>
                                <a:r>
                                  <a:rPr lang="en-US" altLang="zh-TW" sz="900">
                                    <a:solidFill>
                                      <a:sysClr val="windowText" lastClr="000000"/>
                                    </a:solidFill>
                                  </a:rPr>
                                  <a:t>data</a:t>
                                </a:r>
                                <a:r>
                                  <a:rPr lang="en-US" altLang="zh-TW" sz="900" baseline="0">
                                    <a:solidFill>
                                      <a:sysClr val="windowText" lastClr="000000"/>
                                    </a:solidFill>
                                  </a:rPr>
                                  <a:t> &lt;= this_bit</a:t>
                                </a:r>
                                <a:endParaRPr lang="zh-TW" altLang="en-US" sz="900">
                                  <a:solidFill>
                                    <a:sysClr val="windowText" lastClr="000000"/>
                                  </a:solidFill>
                                </a:endParaRPr>
                              </a:p>
                            </p:txBody>
                          </p:sp>
                          <p:sp>
                            <p:nvSpPr>
                              <p:cNvPr id="54" name="菱形 53"/>
                              <p:cNvSpPr/>
                              <p:nvPr/>
                            </p:nvSpPr>
                            <p:spPr>
                              <a:xfrm>
                                <a:off x="1465384" y="2200275"/>
                                <a:ext cx="954230" cy="450930"/>
                              </a:xfrm>
                              <a:prstGeom prst="diamond">
                                <a:avLst/>
                              </a:prstGeom>
                              <a:noFill/>
                              <a:ln>
                                <a:solidFill>
                                  <a:sysClr val="windowText" lastClr="000000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>
                                <a:lvl1pPr marL="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1pPr>
                                <a:lvl2pPr marL="4572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2pPr>
                                <a:lvl3pPr marL="9144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3pPr>
                                <a:lvl4pPr marL="13716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4pPr>
                                <a:lvl5pPr marL="18288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5pPr>
                                <a:lvl6pPr marL="22860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6pPr>
                                <a:lvl7pPr marL="27432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7pPr>
                                <a:lvl8pPr marL="32004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8pPr>
                                <a:lvl9pPr marL="36576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9pPr>
                              </a:lstStyle>
                              <a:p>
                                <a:pPr algn="ctr"/>
                                <a:endParaRPr lang="zh-TW" altLang="en-US" sz="1000">
                                  <a:solidFill>
                                    <a:sysClr val="windowText" lastClr="000000"/>
                                  </a:solidFill>
                                </a:endParaRPr>
                              </a:p>
                            </p:txBody>
                          </p:sp>
                          <p:cxnSp>
                            <p:nvCxnSpPr>
                              <p:cNvPr id="55" name="直線單箭頭接點 54"/>
                              <p:cNvCxnSpPr>
                                <a:stCxn id="78" idx="2"/>
                                <a:endCxn id="49" idx="0"/>
                              </p:cNvCxnSpPr>
                              <p:nvPr/>
                            </p:nvCxnSpPr>
                            <p:spPr>
                              <a:xfrm>
                                <a:off x="970949" y="2226244"/>
                                <a:ext cx="1607" cy="3305184"/>
                              </a:xfrm>
                              <a:prstGeom prst="straightConnector1">
                                <a:avLst/>
                              </a:prstGeom>
                              <a:ln>
                                <a:solidFill>
                                  <a:sysClr val="windowText" lastClr="000000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56" name="肘形接點 55"/>
                              <p:cNvCxnSpPr>
                                <a:stCxn id="78" idx="3"/>
                                <a:endCxn id="54" idx="0"/>
                              </p:cNvCxnSpPr>
                              <p:nvPr/>
                            </p:nvCxnSpPr>
                            <p:spPr>
                              <a:xfrm>
                                <a:off x="1448064" y="2000779"/>
                                <a:ext cx="494435" cy="199496"/>
                              </a:xfrm>
                              <a:prstGeom prst="bentConnector2">
                                <a:avLst/>
                              </a:prstGeom>
                              <a:ln>
                                <a:solidFill>
                                  <a:schemeClr val="tx1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57" name="直線單箭頭接點 56"/>
                              <p:cNvCxnSpPr>
                                <a:stCxn id="54" idx="2"/>
                                <a:endCxn id="50" idx="0"/>
                              </p:cNvCxnSpPr>
                              <p:nvPr/>
                            </p:nvCxnSpPr>
                            <p:spPr>
                              <a:xfrm>
                                <a:off x="1942499" y="2651205"/>
                                <a:ext cx="1607" cy="285812"/>
                              </a:xfrm>
                              <a:prstGeom prst="straightConnector1">
                                <a:avLst/>
                              </a:prstGeom>
                              <a:ln>
                                <a:solidFill>
                                  <a:sysClr val="windowText" lastClr="000000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58" name="菱形 57"/>
                              <p:cNvSpPr/>
                              <p:nvPr/>
                            </p:nvSpPr>
                            <p:spPr>
                              <a:xfrm>
                                <a:off x="3402575" y="2780552"/>
                                <a:ext cx="954228" cy="450930"/>
                              </a:xfrm>
                              <a:prstGeom prst="diamond">
                                <a:avLst/>
                              </a:prstGeom>
                              <a:noFill/>
                              <a:ln>
                                <a:solidFill>
                                  <a:sysClr val="windowText" lastClr="000000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>
                                <a:lvl1pPr marL="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1pPr>
                                <a:lvl2pPr marL="4572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2pPr>
                                <a:lvl3pPr marL="9144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3pPr>
                                <a:lvl4pPr marL="13716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4pPr>
                                <a:lvl5pPr marL="18288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5pPr>
                                <a:lvl6pPr marL="22860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6pPr>
                                <a:lvl7pPr marL="27432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7pPr>
                                <a:lvl8pPr marL="32004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8pPr>
                                <a:lvl9pPr marL="36576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9pPr>
                              </a:lstStyle>
                              <a:p>
                                <a:pPr algn="ctr"/>
                                <a:endParaRPr lang="zh-TW" altLang="en-US" sz="1000">
                                  <a:solidFill>
                                    <a:sysClr val="windowText" lastClr="000000"/>
                                  </a:solidFill>
                                </a:endParaRPr>
                              </a:p>
                            </p:txBody>
                          </p:sp>
                          <p:cxnSp>
                            <p:nvCxnSpPr>
                              <p:cNvPr id="59" name="肘形接點 58"/>
                              <p:cNvCxnSpPr>
                                <a:stCxn id="54" idx="3"/>
                                <a:endCxn id="58" idx="0"/>
                              </p:cNvCxnSpPr>
                              <p:nvPr/>
                            </p:nvCxnSpPr>
                            <p:spPr>
                              <a:xfrm>
                                <a:off x="2419614" y="2425740"/>
                                <a:ext cx="1460076" cy="354812"/>
                              </a:xfrm>
                              <a:prstGeom prst="bentConnector2">
                                <a:avLst/>
                              </a:prstGeom>
                              <a:ln>
                                <a:solidFill>
                                  <a:schemeClr val="tx1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60" name="直線單箭頭接點 59"/>
                              <p:cNvCxnSpPr>
                                <a:stCxn id="58" idx="2"/>
                                <a:endCxn id="35" idx="0"/>
                              </p:cNvCxnSpPr>
                              <p:nvPr/>
                            </p:nvCxnSpPr>
                            <p:spPr>
                              <a:xfrm>
                                <a:off x="3879690" y="3231482"/>
                                <a:ext cx="973" cy="297892"/>
                              </a:xfrm>
                              <a:prstGeom prst="straightConnector1">
                                <a:avLst/>
                              </a:prstGeom>
                              <a:ln>
                                <a:solidFill>
                                  <a:sysClr val="windowText" lastClr="000000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61" name="菱形 60"/>
                              <p:cNvSpPr/>
                              <p:nvPr/>
                            </p:nvSpPr>
                            <p:spPr>
                              <a:xfrm>
                                <a:off x="4437675" y="3531921"/>
                                <a:ext cx="954228" cy="450930"/>
                              </a:xfrm>
                              <a:prstGeom prst="diamond">
                                <a:avLst/>
                              </a:prstGeom>
                              <a:noFill/>
                              <a:ln>
                                <a:solidFill>
                                  <a:sysClr val="windowText" lastClr="000000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>
                                <a:lvl1pPr marL="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1pPr>
                                <a:lvl2pPr marL="4572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2pPr>
                                <a:lvl3pPr marL="9144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3pPr>
                                <a:lvl4pPr marL="13716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4pPr>
                                <a:lvl5pPr marL="18288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5pPr>
                                <a:lvl6pPr marL="22860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6pPr>
                                <a:lvl7pPr marL="27432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7pPr>
                                <a:lvl8pPr marL="32004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8pPr>
                                <a:lvl9pPr marL="36576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9pPr>
                              </a:lstStyle>
                              <a:p>
                                <a:pPr algn="ctr"/>
                                <a:endParaRPr lang="zh-TW" altLang="en-US" sz="1000">
                                  <a:solidFill>
                                    <a:sysClr val="windowText" lastClr="000000"/>
                                  </a:solidFill>
                                </a:endParaRPr>
                              </a:p>
                            </p:txBody>
                          </p:sp>
                          <p:cxnSp>
                            <p:nvCxnSpPr>
                              <p:cNvPr id="62" name="肘形接點 61"/>
                              <p:cNvCxnSpPr>
                                <a:stCxn id="58" idx="3"/>
                                <a:endCxn id="61" idx="0"/>
                              </p:cNvCxnSpPr>
                              <p:nvPr/>
                            </p:nvCxnSpPr>
                            <p:spPr>
                              <a:xfrm>
                                <a:off x="4356803" y="3006017"/>
                                <a:ext cx="557986" cy="525905"/>
                              </a:xfrm>
                              <a:prstGeom prst="bentConnector2">
                                <a:avLst/>
                              </a:prstGeom>
                              <a:ln>
                                <a:solidFill>
                                  <a:schemeClr val="tx1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63" name="直線單箭頭接點 62"/>
                              <p:cNvCxnSpPr>
                                <a:stCxn id="61" idx="2"/>
                                <a:endCxn id="52" idx="0"/>
                              </p:cNvCxnSpPr>
                              <p:nvPr/>
                            </p:nvCxnSpPr>
                            <p:spPr>
                              <a:xfrm>
                                <a:off x="4914789" y="3982851"/>
                                <a:ext cx="1607" cy="1554765"/>
                              </a:xfrm>
                              <a:prstGeom prst="straightConnector1">
                                <a:avLst/>
                              </a:prstGeom>
                              <a:ln>
                                <a:solidFill>
                                  <a:sysClr val="windowText" lastClr="000000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64" name="菱形 63"/>
                              <p:cNvSpPr/>
                              <p:nvPr/>
                            </p:nvSpPr>
                            <p:spPr>
                              <a:xfrm>
                                <a:off x="5417473" y="3957481"/>
                                <a:ext cx="954228" cy="450929"/>
                              </a:xfrm>
                              <a:prstGeom prst="diamond">
                                <a:avLst/>
                              </a:prstGeom>
                              <a:noFill/>
                              <a:ln>
                                <a:solidFill>
                                  <a:sysClr val="windowText" lastClr="000000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>
                                <a:lvl1pPr marL="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1pPr>
                                <a:lvl2pPr marL="4572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2pPr>
                                <a:lvl3pPr marL="9144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3pPr>
                                <a:lvl4pPr marL="13716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4pPr>
                                <a:lvl5pPr marL="18288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5pPr>
                                <a:lvl6pPr marL="22860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6pPr>
                                <a:lvl7pPr marL="27432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7pPr>
                                <a:lvl8pPr marL="32004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8pPr>
                                <a:lvl9pPr marL="3657600" indent="0">
                                  <a:defRPr sz="110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9pPr>
                              </a:lstStyle>
                              <a:p>
                                <a:pPr algn="ctr"/>
                                <a:endParaRPr lang="zh-TW" altLang="en-US" sz="1000">
                                  <a:solidFill>
                                    <a:sysClr val="windowText" lastClr="000000"/>
                                  </a:solidFill>
                                </a:endParaRPr>
                              </a:p>
                            </p:txBody>
                          </p:sp>
                          <p:cxnSp>
                            <p:nvCxnSpPr>
                              <p:cNvPr id="65" name="肘形接點 64"/>
                              <p:cNvCxnSpPr>
                                <a:stCxn id="61" idx="3"/>
                                <a:endCxn id="64" idx="0"/>
                              </p:cNvCxnSpPr>
                              <p:nvPr/>
                            </p:nvCxnSpPr>
                            <p:spPr>
                              <a:xfrm>
                                <a:off x="5391903" y="3757386"/>
                                <a:ext cx="502685" cy="200095"/>
                              </a:xfrm>
                              <a:prstGeom prst="bentConnector2">
                                <a:avLst/>
                              </a:prstGeom>
                              <a:ln>
                                <a:solidFill>
                                  <a:schemeClr val="tx1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66" name="文字方塊 302"/>
                              <p:cNvSpPr txBox="1"/>
                              <p:nvPr/>
                            </p:nvSpPr>
                            <p:spPr>
                              <a:xfrm>
                                <a:off x="485062" y="1870229"/>
                                <a:ext cx="907252" cy="278733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style>
                              <a:lnRef idx="0">
                                <a:scrgbClr r="0" g="0" b="0"/>
                              </a:lnRef>
                              <a:fillRef idx="0">
                                <a:scrgbClr r="0" g="0" b="0"/>
                              </a:fillRef>
                              <a:effectRef idx="0">
                                <a:scrgbClr r="0" g="0" b="0"/>
                              </a:effectRef>
                              <a:fontRef idx="minor">
                                <a:schemeClr val="tx1"/>
                              </a:fontRef>
                            </p:style>
                            <p:txBody>
                              <a:bodyPr wrap="none" rtlCol="0" anchor="t">
                                <a:spAutoFit/>
                              </a:bodyPr>
                              <a:lstStyle>
                                <a:lvl1pPr marL="0" indent="0">
                                  <a:defRPr sz="11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1pPr>
                                <a:lvl2pPr marL="457200" indent="0">
                                  <a:defRPr sz="11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2pPr>
                                <a:lvl3pPr marL="914400" indent="0">
                                  <a:defRPr sz="11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3pPr>
                                <a:lvl4pPr marL="1371600" indent="0">
                                  <a:defRPr sz="11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4pPr>
                                <a:lvl5pPr marL="1828800" indent="0">
                                  <a:defRPr sz="11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5pPr>
                                <a:lvl6pPr marL="2286000" indent="0">
                                  <a:defRPr sz="11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6pPr>
                                <a:lvl7pPr marL="2743200" indent="0">
                                  <a:defRPr sz="11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7pPr>
                                <a:lvl8pPr marL="3200400" indent="0">
                                  <a:defRPr sz="11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8pPr>
                                <a:lvl9pPr marL="3657600" indent="0">
                                  <a:defRPr sz="11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9pPr>
                              </a:lstStyle>
                              <a:p>
                                <a:pPr marL="0" marR="0" indent="0" defTabSz="914400" eaLnBrk="1" fontAlgn="auto" latinLnBrk="0" hangingPunct="1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Tx/>
                                  <a:buSzTx/>
                                  <a:buFontTx/>
                                  <a:buNone/>
                                  <a:tabLst/>
                                  <a:defRPr/>
                                </a:pPr>
                                <a:r>
                                  <a:rPr lang="en-US" altLang="zh-TW" sz="700" dirty="0" err="1">
                                    <a:solidFill>
                                      <a:schemeClr val="tx1"/>
                                    </a:solidFill>
                                    <a:effectLst/>
                                  </a:rPr>
                                  <a:t>cur_st</a:t>
                                </a:r>
                                <a:r>
                                  <a:rPr lang="en-US" altLang="zh-TW" sz="700" dirty="0">
                                    <a:solidFill>
                                      <a:schemeClr val="tx1"/>
                                    </a:solidFill>
                                    <a:effectLst/>
                                  </a:rPr>
                                  <a:t> ==</a:t>
                                </a:r>
                                <a:r>
                                  <a:rPr lang="en-US" altLang="zh-TW" sz="700" baseline="0" dirty="0">
                                    <a:solidFill>
                                      <a:schemeClr val="tx1"/>
                                    </a:solidFill>
                                    <a:effectLst/>
                                  </a:rPr>
                                  <a:t> IDLE</a:t>
                                </a:r>
                                <a:endParaRPr lang="zh-TW" altLang="zh-TW" sz="700" dirty="0">
                                  <a:effectLst/>
                                </a:endParaRPr>
                              </a:p>
                            </p:txBody>
                          </p:sp>
                          <p:sp>
                            <p:nvSpPr>
                              <p:cNvPr id="67" name="文字方塊 303"/>
                              <p:cNvSpPr txBox="1"/>
                              <p:nvPr/>
                            </p:nvSpPr>
                            <p:spPr>
                              <a:xfrm>
                                <a:off x="1467808" y="2287606"/>
                                <a:ext cx="971435" cy="278733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style>
                              <a:lnRef idx="0">
                                <a:scrgbClr r="0" g="0" b="0"/>
                              </a:lnRef>
                              <a:fillRef idx="0">
                                <a:scrgbClr r="0" g="0" b="0"/>
                              </a:fillRef>
                              <a:effectRef idx="0">
                                <a:scrgbClr r="0" g="0" b="0"/>
                              </a:effectRef>
                              <a:fontRef idx="minor">
                                <a:schemeClr val="tx1"/>
                              </a:fontRef>
                            </p:style>
                            <p:txBody>
                              <a:bodyPr wrap="none" rtlCol="0" anchor="t">
                                <a:spAutoFit/>
                              </a:bodyPr>
                              <a:lstStyle>
                                <a:lvl1pPr marL="0" indent="0">
                                  <a:defRPr sz="11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1pPr>
                                <a:lvl2pPr marL="457200" indent="0">
                                  <a:defRPr sz="11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2pPr>
                                <a:lvl3pPr marL="914400" indent="0">
                                  <a:defRPr sz="11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3pPr>
                                <a:lvl4pPr marL="1371600" indent="0">
                                  <a:defRPr sz="11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4pPr>
                                <a:lvl5pPr marL="1828800" indent="0">
                                  <a:defRPr sz="11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5pPr>
                                <a:lvl6pPr marL="2286000" indent="0">
                                  <a:defRPr sz="11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6pPr>
                                <a:lvl7pPr marL="2743200" indent="0">
                                  <a:defRPr sz="11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7pPr>
                                <a:lvl8pPr marL="3200400" indent="0">
                                  <a:defRPr sz="11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8pPr>
                                <a:lvl9pPr marL="3657600" indent="0">
                                  <a:defRPr sz="11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9pPr>
                              </a:lstStyle>
                              <a:p>
                                <a:pPr marL="0" marR="0" indent="0" defTabSz="914400" eaLnBrk="1" fontAlgn="auto" latinLnBrk="0" hangingPunct="1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Tx/>
                                  <a:buSzTx/>
                                  <a:buFontTx/>
                                  <a:buNone/>
                                  <a:tabLst/>
                                  <a:defRPr/>
                                </a:pPr>
                                <a:r>
                                  <a:rPr lang="en-US" altLang="zh-TW" sz="700" dirty="0" err="1">
                                    <a:solidFill>
                                      <a:schemeClr val="tx1"/>
                                    </a:solidFill>
                                    <a:effectLst/>
                                  </a:rPr>
                                  <a:t>cur_st</a:t>
                                </a:r>
                                <a:r>
                                  <a:rPr lang="en-US" altLang="zh-TW" sz="700" dirty="0">
                                    <a:solidFill>
                                      <a:schemeClr val="tx1"/>
                                    </a:solidFill>
                                    <a:effectLst/>
                                  </a:rPr>
                                  <a:t> ==</a:t>
                                </a:r>
                                <a:r>
                                  <a:rPr lang="en-US" altLang="zh-TW" sz="700" baseline="0" dirty="0">
                                    <a:solidFill>
                                      <a:schemeClr val="tx1"/>
                                    </a:solidFill>
                                    <a:effectLst/>
                                  </a:rPr>
                                  <a:t> ADDR</a:t>
                                </a:r>
                                <a:endParaRPr lang="zh-TW" altLang="zh-TW" sz="700" dirty="0">
                                  <a:effectLst/>
                                </a:endParaRPr>
                              </a:p>
                            </p:txBody>
                          </p:sp>
                          <p:sp>
                            <p:nvSpPr>
                              <p:cNvPr id="68" name="文字方塊 304"/>
                              <p:cNvSpPr txBox="1"/>
                              <p:nvPr/>
                            </p:nvSpPr>
                            <p:spPr>
                              <a:xfrm>
                                <a:off x="3406209" y="2863768"/>
                                <a:ext cx="948660" cy="25729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style>
                              <a:lnRef idx="0">
                                <a:scrgbClr r="0" g="0" b="0"/>
                              </a:lnRef>
                              <a:fillRef idx="0">
                                <a:scrgbClr r="0" g="0" b="0"/>
                              </a:fillRef>
                              <a:effectRef idx="0">
                                <a:scrgbClr r="0" g="0" b="0"/>
                              </a:effectRef>
                              <a:fontRef idx="minor">
                                <a:schemeClr val="tx1"/>
                              </a:fontRef>
                            </p:style>
                            <p:txBody>
                              <a:bodyPr wrap="none" rtlCol="0" anchor="t">
                                <a:spAutoFit/>
                              </a:bodyPr>
                              <a:lstStyle>
                                <a:lvl1pPr marL="0" indent="0">
                                  <a:defRPr sz="11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1pPr>
                                <a:lvl2pPr marL="457200" indent="0">
                                  <a:defRPr sz="11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2pPr>
                                <a:lvl3pPr marL="914400" indent="0">
                                  <a:defRPr sz="11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3pPr>
                                <a:lvl4pPr marL="1371600" indent="0">
                                  <a:defRPr sz="11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4pPr>
                                <a:lvl5pPr marL="1828800" indent="0">
                                  <a:defRPr sz="11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5pPr>
                                <a:lvl6pPr marL="2286000" indent="0">
                                  <a:defRPr sz="11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6pPr>
                                <a:lvl7pPr marL="2743200" indent="0">
                                  <a:defRPr sz="11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7pPr>
                                <a:lvl8pPr marL="3200400" indent="0">
                                  <a:defRPr sz="11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8pPr>
                                <a:lvl9pPr marL="3657600" indent="0">
                                  <a:defRPr sz="11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9pPr>
                              </a:lstStyle>
                              <a:p>
                                <a:pPr marL="0" marR="0" indent="0" defTabSz="914400" eaLnBrk="1" fontAlgn="auto" latinLnBrk="0" hangingPunct="1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Tx/>
                                  <a:buSzTx/>
                                  <a:buFontTx/>
                                  <a:buNone/>
                                  <a:tabLst/>
                                  <a:defRPr/>
                                </a:pPr>
                                <a:r>
                                  <a:rPr lang="en-US" altLang="zh-TW" sz="600" dirty="0" err="1">
                                    <a:solidFill>
                                      <a:schemeClr val="tx1"/>
                                    </a:solidFill>
                                    <a:effectLst/>
                                  </a:rPr>
                                  <a:t>cur_st</a:t>
                                </a:r>
                                <a:r>
                                  <a:rPr lang="en-US" altLang="zh-TW" sz="600" dirty="0">
                                    <a:solidFill>
                                      <a:schemeClr val="tx1"/>
                                    </a:solidFill>
                                    <a:effectLst/>
                                  </a:rPr>
                                  <a:t> ==</a:t>
                                </a:r>
                                <a:r>
                                  <a:rPr lang="en-US" altLang="zh-TW" sz="600" baseline="0" dirty="0">
                                    <a:solidFill>
                                      <a:schemeClr val="tx1"/>
                                    </a:solidFill>
                                    <a:effectLst/>
                                  </a:rPr>
                                  <a:t> ACTION</a:t>
                                </a:r>
                                <a:endParaRPr lang="zh-TW" altLang="zh-TW" sz="600" dirty="0">
                                  <a:effectLst/>
                                </a:endParaRPr>
                              </a:p>
                            </p:txBody>
                          </p:sp>
                          <p:sp>
                            <p:nvSpPr>
                              <p:cNvPr id="69" name="文字方塊 305"/>
                              <p:cNvSpPr txBox="1"/>
                              <p:nvPr/>
                            </p:nvSpPr>
                            <p:spPr>
                              <a:xfrm>
                                <a:off x="4417412" y="3617196"/>
                                <a:ext cx="1008702" cy="278733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style>
                              <a:lnRef idx="0">
                                <a:scrgbClr r="0" g="0" b="0"/>
                              </a:lnRef>
                              <a:fillRef idx="0">
                                <a:scrgbClr r="0" g="0" b="0"/>
                              </a:fillRef>
                              <a:effectRef idx="0">
                                <a:scrgbClr r="0" g="0" b="0"/>
                              </a:effectRef>
                              <a:fontRef idx="minor">
                                <a:schemeClr val="tx1"/>
                              </a:fontRef>
                            </p:style>
                            <p:txBody>
                              <a:bodyPr wrap="none" rtlCol="0" anchor="t">
                                <a:spAutoFit/>
                              </a:bodyPr>
                              <a:lstStyle>
                                <a:lvl1pPr marL="0" indent="0">
                                  <a:defRPr sz="11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1pPr>
                                <a:lvl2pPr marL="457200" indent="0">
                                  <a:defRPr sz="11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2pPr>
                                <a:lvl3pPr marL="914400" indent="0">
                                  <a:defRPr sz="11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3pPr>
                                <a:lvl4pPr marL="1371600" indent="0">
                                  <a:defRPr sz="11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4pPr>
                                <a:lvl5pPr marL="1828800" indent="0">
                                  <a:defRPr sz="11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5pPr>
                                <a:lvl6pPr marL="2286000" indent="0">
                                  <a:defRPr sz="11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6pPr>
                                <a:lvl7pPr marL="2743200" indent="0">
                                  <a:defRPr sz="11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7pPr>
                                <a:lvl8pPr marL="3200400" indent="0">
                                  <a:defRPr sz="11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8pPr>
                                <a:lvl9pPr marL="3657600" indent="0">
                                  <a:defRPr sz="11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9pPr>
                              </a:lstStyle>
                              <a:p>
                                <a:pPr marL="0" marR="0" indent="0" defTabSz="914400" eaLnBrk="1" fontAlgn="auto" latinLnBrk="0" hangingPunct="1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Tx/>
                                  <a:buSzTx/>
                                  <a:buFontTx/>
                                  <a:buNone/>
                                  <a:tabLst/>
                                  <a:defRPr/>
                                </a:pPr>
                                <a:r>
                                  <a:rPr lang="en-US" altLang="zh-TW" sz="700">
                                    <a:solidFill>
                                      <a:schemeClr val="tx1"/>
                                    </a:solidFill>
                                    <a:effectLst/>
                                  </a:rPr>
                                  <a:t>cur_st ==</a:t>
                                </a:r>
                                <a:r>
                                  <a:rPr lang="en-US" altLang="zh-TW" sz="700" baseline="0">
                                    <a:solidFill>
                                      <a:schemeClr val="tx1"/>
                                    </a:solidFill>
                                    <a:effectLst/>
                                  </a:rPr>
                                  <a:t> WRITE</a:t>
                                </a:r>
                                <a:endParaRPr lang="zh-TW" altLang="zh-TW" sz="700">
                                  <a:effectLst/>
                                </a:endParaRPr>
                              </a:p>
                            </p:txBody>
                          </p:sp>
                          <p:sp>
                            <p:nvSpPr>
                              <p:cNvPr id="70" name="文字方塊 306"/>
                              <p:cNvSpPr txBox="1"/>
                              <p:nvPr/>
                            </p:nvSpPr>
                            <p:spPr>
                              <a:xfrm>
                                <a:off x="5454360" y="3955648"/>
                                <a:ext cx="847724" cy="385938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style>
                              <a:lnRef idx="0">
                                <a:scrgbClr r="0" g="0" b="0"/>
                              </a:lnRef>
                              <a:fillRef idx="0">
                                <a:scrgbClr r="0" g="0" b="0"/>
                              </a:fillRef>
                              <a:effectRef idx="0">
                                <a:scrgbClr r="0" g="0" b="0"/>
                              </a:effectRef>
                              <a:fontRef idx="minor">
                                <a:schemeClr val="tx1"/>
                              </a:fontRef>
                            </p:style>
                            <p:txBody>
                              <a:bodyPr wrap="square" rtlCol="0" anchor="ctr">
                                <a:spAutoFit/>
                              </a:bodyPr>
                              <a:lstStyle>
                                <a:lvl1pPr marL="0" indent="0">
                                  <a:defRPr sz="11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1pPr>
                                <a:lvl2pPr marL="457200" indent="0">
                                  <a:defRPr sz="11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2pPr>
                                <a:lvl3pPr marL="914400" indent="0">
                                  <a:defRPr sz="11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3pPr>
                                <a:lvl4pPr marL="1371600" indent="0">
                                  <a:defRPr sz="11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4pPr>
                                <a:lvl5pPr marL="1828800" indent="0">
                                  <a:defRPr sz="11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5pPr>
                                <a:lvl6pPr marL="2286000" indent="0">
                                  <a:defRPr sz="11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6pPr>
                                <a:lvl7pPr marL="2743200" indent="0">
                                  <a:defRPr sz="11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7pPr>
                                <a:lvl8pPr marL="3200400" indent="0">
                                  <a:defRPr sz="11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8pPr>
                                <a:lvl9pPr marL="3657600" indent="0">
                                  <a:defRPr sz="11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9pPr>
                              </a:lstStyle>
                              <a:p>
                                <a:pPr marL="0" marR="0" indent="0" algn="ctr" defTabSz="914400" eaLnBrk="1" fontAlgn="auto" latinLnBrk="0" hangingPunct="1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Tx/>
                                  <a:buSzTx/>
                                  <a:buFontTx/>
                                  <a:buNone/>
                                  <a:tabLst/>
                                  <a:defRPr/>
                                </a:pPr>
                                <a:r>
                                  <a:rPr lang="en-US" altLang="zh-TW" sz="600">
                                    <a:solidFill>
                                      <a:schemeClr val="tx1"/>
                                    </a:solidFill>
                                    <a:effectLst/>
                                  </a:rPr>
                                  <a:t>cur_st ==</a:t>
                                </a:r>
                                <a:r>
                                  <a:rPr lang="en-US" altLang="zh-TW" sz="600" baseline="0">
                                    <a:solidFill>
                                      <a:schemeClr val="tx1"/>
                                    </a:solidFill>
                                    <a:effectLst/>
                                  </a:rPr>
                                  <a:t> COLLECT_D</a:t>
                                </a:r>
                                <a:endParaRPr lang="zh-TW" altLang="zh-TW" sz="600">
                                  <a:effectLst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46" name="菱形 45"/>
                            <p:cNvSpPr/>
                            <p:nvPr/>
                          </p:nvSpPr>
                          <p:spPr>
                            <a:xfrm>
                              <a:off x="1466850" y="3523855"/>
                              <a:ext cx="954230" cy="450930"/>
                            </a:xfrm>
                            <a:prstGeom prst="diamond">
                              <a:avLst/>
                            </a:prstGeom>
                            <a:noFill/>
                            <a:ln>
                              <a:solidFill>
                                <a:sysClr val="windowText" lastClr="000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lvl1pPr marL="0" indent="0">
                                <a:defRPr sz="1100">
                                  <a:solidFill>
                                    <a:schemeClr val="lt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1pPr>
                              <a:lvl2pPr marL="457200" indent="0">
                                <a:defRPr sz="1100">
                                  <a:solidFill>
                                    <a:schemeClr val="lt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2pPr>
                              <a:lvl3pPr marL="914400" indent="0">
                                <a:defRPr sz="1100">
                                  <a:solidFill>
                                    <a:schemeClr val="lt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3pPr>
                              <a:lvl4pPr marL="1371600" indent="0">
                                <a:defRPr sz="1100">
                                  <a:solidFill>
                                    <a:schemeClr val="lt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4pPr>
                              <a:lvl5pPr marL="1828800" indent="0">
                                <a:defRPr sz="1100">
                                  <a:solidFill>
                                    <a:schemeClr val="lt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5pPr>
                              <a:lvl6pPr marL="2286000" indent="0">
                                <a:defRPr sz="1100">
                                  <a:solidFill>
                                    <a:schemeClr val="lt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6pPr>
                              <a:lvl7pPr marL="2743200" indent="0">
                                <a:defRPr sz="1100">
                                  <a:solidFill>
                                    <a:schemeClr val="lt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7pPr>
                              <a:lvl8pPr marL="3200400" indent="0">
                                <a:defRPr sz="1100">
                                  <a:solidFill>
                                    <a:schemeClr val="lt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8pPr>
                              <a:lvl9pPr marL="3657600" indent="0">
                                <a:defRPr sz="1100">
                                  <a:solidFill>
                                    <a:schemeClr val="lt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9pPr>
                            </a:lstStyle>
                            <a:p>
                              <a:pPr algn="ctr"/>
                              <a:endParaRPr lang="zh-TW" altLang="en-US" sz="1000">
                                <a:solidFill>
                                  <a:sysClr val="windowText" lastClr="000000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47" name="文字方塊 315"/>
                            <p:cNvSpPr txBox="1"/>
                            <p:nvPr/>
                          </p:nvSpPr>
                          <p:spPr>
                            <a:xfrm>
                              <a:off x="1451265" y="3593884"/>
                              <a:ext cx="851876" cy="248851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style>
                            <a:lnRef idx="0">
                              <a:scrgbClr r="0" g="0" b="0"/>
                            </a:lnRef>
                            <a:fillRef idx="0">
                              <a:scrgbClr r="0" g="0" b="0"/>
                            </a:fillRef>
                            <a:effectRef idx="0">
                              <a:scrgbClr r="0" g="0" b="0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wrap="none" rtlCol="0" anchor="t">
                              <a:noAutofit/>
                            </a:bodyPr>
                            <a:lstStyle>
                              <a:lvl1pPr marL="0" indent="0">
                                <a:defRPr sz="11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1pPr>
                              <a:lvl2pPr marL="457200" indent="0">
                                <a:defRPr sz="11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2pPr>
                              <a:lvl3pPr marL="914400" indent="0">
                                <a:defRPr sz="11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3pPr>
                              <a:lvl4pPr marL="1371600" indent="0">
                                <a:defRPr sz="11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4pPr>
                              <a:lvl5pPr marL="1828800" indent="0">
                                <a:defRPr sz="11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5pPr>
                              <a:lvl6pPr marL="2286000" indent="0">
                                <a:defRPr sz="11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6pPr>
                              <a:lvl7pPr marL="2743200" indent="0">
                                <a:defRPr sz="11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7pPr>
                              <a:lvl8pPr marL="3200400" indent="0">
                                <a:defRPr sz="11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8pPr>
                              <a:lvl9pPr marL="3657600" indent="0">
                                <a:defRPr sz="11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9pPr>
                            </a:lstStyle>
                            <a:p>
                              <a:pPr marL="0" marR="0" indent="0" defTabSz="9144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lang="en-US" altLang="zh-TW" sz="800" dirty="0" err="1">
                                  <a:solidFill>
                                    <a:schemeClr val="tx1"/>
                                  </a:solidFill>
                                  <a:effectLst/>
                                </a:rPr>
                                <a:t>addr_cnt</a:t>
                              </a:r>
                              <a:r>
                                <a:rPr lang="en-US" altLang="zh-TW" sz="800" baseline="0" dirty="0">
                                  <a:solidFill>
                                    <a:schemeClr val="tx1"/>
                                  </a:solidFill>
                                  <a:effectLst/>
                                </a:rPr>
                                <a:t> == 8</a:t>
                              </a:r>
                              <a:endParaRPr lang="zh-TW" altLang="zh-TW" sz="800" dirty="0">
                                <a:effectLst/>
                              </a:endParaRPr>
                            </a:p>
                          </p:txBody>
                        </p:sp>
                      </p:grpSp>
                      <p:cxnSp>
                        <p:nvCxnSpPr>
                          <p:cNvPr id="44" name="直線單箭頭接點 43"/>
                          <p:cNvCxnSpPr>
                            <a:stCxn id="50" idx="2"/>
                            <a:endCxn id="46" idx="0"/>
                          </p:cNvCxnSpPr>
                          <p:nvPr/>
                        </p:nvCxnSpPr>
                        <p:spPr>
                          <a:xfrm flipH="1">
                            <a:off x="1943966" y="3319949"/>
                            <a:ext cx="141" cy="203906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ysClr val="windowText" lastClr="00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sp>
                      <p:nvSpPr>
                        <p:cNvPr id="38" name="矩形 37"/>
                        <p:cNvSpPr/>
                        <p:nvPr/>
                      </p:nvSpPr>
                      <p:spPr>
                        <a:xfrm>
                          <a:off x="1504950" y="5536501"/>
                          <a:ext cx="885665" cy="382932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lvl1pPr marL="0" indent="0">
                            <a:defRPr sz="11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indent="0">
                            <a:defRPr sz="11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indent="0">
                            <a:defRPr sz="11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indent="0">
                            <a:defRPr sz="11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indent="0">
                            <a:defRPr sz="11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indent="0">
                            <a:defRPr sz="11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indent="0">
                            <a:defRPr sz="11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indent="0">
                            <a:defRPr sz="11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indent="0">
                            <a:defRPr sz="11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TW" sz="800">
                              <a:solidFill>
                                <a:sysClr val="windowText" lastClr="000000"/>
                              </a:solidFill>
                            </a:rPr>
                            <a:t>addr_done</a:t>
                          </a:r>
                          <a:r>
                            <a:rPr lang="en-US" altLang="zh-TW" sz="800" baseline="0">
                              <a:solidFill>
                                <a:sysClr val="windowText" lastClr="000000"/>
                              </a:solidFill>
                            </a:rPr>
                            <a:t> &lt;= 1</a:t>
                          </a:r>
                          <a:endParaRPr lang="en-US" altLang="zh-TW" sz="800">
                            <a:solidFill>
                              <a:sysClr val="windowText" lastClr="000000"/>
                            </a:solidFill>
                          </a:endParaRPr>
                        </a:p>
                      </p:txBody>
                    </p:sp>
                    <p:cxnSp>
                      <p:nvCxnSpPr>
                        <p:cNvPr id="39" name="直線單箭頭接點 38"/>
                        <p:cNvCxnSpPr>
                          <a:stCxn id="46" idx="2"/>
                          <a:endCxn id="38" idx="0"/>
                        </p:cNvCxnSpPr>
                        <p:nvPr/>
                      </p:nvCxnSpPr>
                      <p:spPr>
                        <a:xfrm>
                          <a:off x="1943965" y="3974785"/>
                          <a:ext cx="3818" cy="1561716"/>
                        </a:xfrm>
                        <a:prstGeom prst="straightConnector1">
                          <a:avLst/>
                        </a:prstGeom>
                        <a:ln>
                          <a:solidFill>
                            <a:sysClr val="windowText" lastClr="000000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35" name="菱形 34"/>
                      <p:cNvSpPr/>
                      <p:nvPr/>
                    </p:nvSpPr>
                    <p:spPr>
                      <a:xfrm>
                        <a:off x="3412439" y="3487011"/>
                        <a:ext cx="956723" cy="445514"/>
                      </a:xfrm>
                      <a:prstGeom prst="diamond">
                        <a:avLst/>
                      </a:prstGeom>
                      <a:noFill/>
                      <a:ln>
                        <a:solidFill>
                          <a:sysClr val="windowText" lastClr="00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lvl1pPr marL="0" indent="0">
                          <a:defRPr sz="11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indent="0">
                          <a:defRPr sz="11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indent="0">
                          <a:defRPr sz="11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indent="0">
                          <a:defRPr sz="11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indent="0">
                          <a:defRPr sz="11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indent="0">
                          <a:defRPr sz="11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indent="0">
                          <a:defRPr sz="11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indent="0">
                          <a:defRPr sz="11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indent="0">
                          <a:defRPr sz="11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zh-TW" altLang="en-US" sz="1000">
                          <a:solidFill>
                            <a:sysClr val="windowText" lastClr="000000"/>
                          </a:solidFill>
                        </a:endParaRPr>
                      </a:p>
                    </p:txBody>
                  </p:sp>
                  <p:sp>
                    <p:nvSpPr>
                      <p:cNvPr id="36" name="文字方塊 334"/>
                      <p:cNvSpPr txBox="1"/>
                      <p:nvPr/>
                    </p:nvSpPr>
                    <p:spPr>
                      <a:xfrm>
                        <a:off x="3467934" y="3555234"/>
                        <a:ext cx="854100" cy="245862"/>
                      </a:xfrm>
                      <a:prstGeom prst="rect">
                        <a:avLst/>
                      </a:prstGeom>
                      <a:noFill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  <p:txBody>
                      <a:bodyPr wrap="none" rtlCol="0" anchor="t">
                        <a:noAutofit/>
                      </a:bodyPr>
                      <a:lstStyle>
                        <a:lvl1pPr marL="0" indent="0">
                          <a:defRPr sz="11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indent="0">
                          <a:defRPr sz="11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indent="0">
                          <a:defRPr sz="11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indent="0">
                          <a:defRPr sz="11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indent="0">
                          <a:defRPr sz="11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indent="0">
                          <a:defRPr sz="11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indent="0">
                          <a:defRPr sz="11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indent="0">
                          <a:defRPr sz="11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indent="0">
                          <a:defRPr sz="11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altLang="zh-TW" sz="800" dirty="0" err="1">
                            <a:solidFill>
                              <a:schemeClr val="tx1"/>
                            </a:solidFill>
                            <a:effectLst/>
                          </a:rPr>
                          <a:t>this_bit</a:t>
                        </a:r>
                        <a:r>
                          <a:rPr lang="en-US" altLang="zh-TW" sz="800" dirty="0">
                            <a:solidFill>
                              <a:schemeClr val="tx1"/>
                            </a:solidFill>
                            <a:effectLst/>
                          </a:rPr>
                          <a:t> == 1</a:t>
                        </a:r>
                        <a:endParaRPr lang="zh-TW" altLang="zh-TW" sz="800" dirty="0">
                          <a:effectLst/>
                        </a:endParaRPr>
                      </a:p>
                    </p:txBody>
                  </p:sp>
                </p:grpSp>
              </p:grpSp>
              <p:sp>
                <p:nvSpPr>
                  <p:cNvPr id="30" name="菱形 29"/>
                  <p:cNvSpPr/>
                  <p:nvPr/>
                </p:nvSpPr>
                <p:spPr>
                  <a:xfrm>
                    <a:off x="7455620" y="4820475"/>
                    <a:ext cx="956720" cy="445513"/>
                  </a:xfrm>
                  <a:prstGeom prst="diamond">
                    <a:avLst/>
                  </a:prstGeom>
                  <a:noFill/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TW" altLang="en-US" sz="100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31" name="文字方塊 347"/>
                  <p:cNvSpPr txBox="1"/>
                  <p:nvPr/>
                </p:nvSpPr>
                <p:spPr>
                  <a:xfrm>
                    <a:off x="7435300" y="4844642"/>
                    <a:ext cx="1001267" cy="36958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rtlCol="0" anchor="ctr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altLang="zh-TW" sz="400">
                        <a:solidFill>
                          <a:schemeClr val="tx1"/>
                        </a:solidFill>
                        <a:effectLst/>
                      </a:rPr>
                      <a:t>cur_st !=</a:t>
                    </a:r>
                    <a:r>
                      <a:rPr lang="en-US" altLang="zh-TW" sz="400" baseline="0">
                        <a:solidFill>
                          <a:schemeClr val="tx1"/>
                        </a:solidFill>
                        <a:effectLst/>
                      </a:rPr>
                      <a:t> WAIT_ACK &amp; next_st == WAIT_ACK</a:t>
                    </a:r>
                    <a:endParaRPr lang="zh-TW" altLang="zh-TW" sz="400">
                      <a:effectLst/>
                    </a:endParaRPr>
                  </a:p>
                </p:txBody>
              </p:sp>
            </p:grpSp>
          </p:grpSp>
          <p:sp>
            <p:nvSpPr>
              <p:cNvPr id="21" name="矩形 20"/>
              <p:cNvSpPr/>
              <p:nvPr/>
            </p:nvSpPr>
            <p:spPr>
              <a:xfrm>
                <a:off x="6477001" y="5466524"/>
                <a:ext cx="887978" cy="378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TW" sz="900">
                    <a:solidFill>
                      <a:sysClr val="windowText" lastClr="000000"/>
                    </a:solidFill>
                  </a:rPr>
                  <a:t>is_ack &lt;=1</a:t>
                </a:r>
                <a:endParaRPr lang="zh-TW" altLang="en-US" sz="90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7490790" y="5469833"/>
                <a:ext cx="887978" cy="378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TW" sz="900">
                    <a:solidFill>
                      <a:sysClr val="windowText" lastClr="000000"/>
                    </a:solidFill>
                  </a:rPr>
                  <a:t>stop &lt;=1</a:t>
                </a:r>
                <a:endParaRPr lang="zh-TW" altLang="en-US" sz="90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23" name="直線單箭頭接點 22"/>
              <p:cNvCxnSpPr>
                <a:stCxn id="40" idx="2"/>
                <a:endCxn id="21" idx="0"/>
              </p:cNvCxnSpPr>
              <p:nvPr/>
            </p:nvCxnSpPr>
            <p:spPr>
              <a:xfrm>
                <a:off x="6916730" y="4786822"/>
                <a:ext cx="4260" cy="679702"/>
              </a:xfrm>
              <a:prstGeom prst="straightConnector1">
                <a:avLst/>
              </a:prstGeom>
              <a:ln>
                <a:solidFill>
                  <a:sysClr val="windowText" lastClr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肘形接點 23"/>
              <p:cNvCxnSpPr>
                <a:stCxn id="40" idx="3"/>
                <a:endCxn id="30" idx="0"/>
              </p:cNvCxnSpPr>
              <p:nvPr/>
            </p:nvCxnSpPr>
            <p:spPr>
              <a:xfrm>
                <a:off x="7395090" y="4564066"/>
                <a:ext cx="538890" cy="256409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單箭頭接點 24"/>
              <p:cNvCxnSpPr>
                <a:stCxn id="30" idx="2"/>
                <a:endCxn id="22" idx="0"/>
              </p:cNvCxnSpPr>
              <p:nvPr/>
            </p:nvCxnSpPr>
            <p:spPr>
              <a:xfrm>
                <a:off x="7933980" y="5265988"/>
                <a:ext cx="799" cy="203845"/>
              </a:xfrm>
              <a:prstGeom prst="straightConnector1">
                <a:avLst/>
              </a:prstGeom>
              <a:ln>
                <a:solidFill>
                  <a:sysClr val="windowText" lastClr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直線單箭頭接點 8"/>
            <p:cNvCxnSpPr>
              <a:stCxn id="49" idx="2"/>
              <a:endCxn id="6" idx="0"/>
            </p:cNvCxnSpPr>
            <p:nvPr/>
          </p:nvCxnSpPr>
          <p:spPr>
            <a:xfrm flipH="1">
              <a:off x="974627" y="5843313"/>
              <a:ext cx="468" cy="487533"/>
            </a:xfrm>
            <a:prstGeom prst="straightConnector1">
              <a:avLst/>
            </a:prstGeom>
            <a:ln>
              <a:solidFill>
                <a:sysClr val="windowText" lastClr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肘形接點 9"/>
            <p:cNvCxnSpPr>
              <a:stCxn id="38" idx="2"/>
              <a:endCxn id="6" idx="0"/>
            </p:cNvCxnSpPr>
            <p:nvPr/>
          </p:nvCxnSpPr>
          <p:spPr>
            <a:xfrm rot="5400000">
              <a:off x="1222488" y="5600464"/>
              <a:ext cx="482521" cy="97824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肘形接點 10"/>
            <p:cNvCxnSpPr>
              <a:stCxn id="32" idx="2"/>
              <a:endCxn id="6" idx="0"/>
            </p:cNvCxnSpPr>
            <p:nvPr/>
          </p:nvCxnSpPr>
          <p:spPr>
            <a:xfrm rot="5400000">
              <a:off x="1705473" y="5119056"/>
              <a:ext cx="480945" cy="194263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肘形接點 11"/>
            <p:cNvCxnSpPr>
              <a:stCxn id="51" idx="2"/>
              <a:endCxn id="6" idx="0"/>
            </p:cNvCxnSpPr>
            <p:nvPr/>
          </p:nvCxnSpPr>
          <p:spPr>
            <a:xfrm rot="5400000">
              <a:off x="2189718" y="4629138"/>
              <a:ext cx="486617" cy="29167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肘形接點 12"/>
            <p:cNvCxnSpPr>
              <a:stCxn id="52" idx="2"/>
              <a:endCxn id="6" idx="0"/>
            </p:cNvCxnSpPr>
            <p:nvPr/>
          </p:nvCxnSpPr>
          <p:spPr>
            <a:xfrm rot="5400000">
              <a:off x="2711221" y="4112833"/>
              <a:ext cx="481419" cy="395460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接點 13"/>
            <p:cNvCxnSpPr>
              <a:stCxn id="53" idx="2"/>
              <a:endCxn id="6" idx="0"/>
            </p:cNvCxnSpPr>
            <p:nvPr/>
          </p:nvCxnSpPr>
          <p:spPr>
            <a:xfrm rot="5400000">
              <a:off x="3196851" y="3621859"/>
              <a:ext cx="486764" cy="493121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肘形接點 14"/>
            <p:cNvCxnSpPr>
              <a:stCxn id="21" idx="2"/>
              <a:endCxn id="6" idx="0"/>
            </p:cNvCxnSpPr>
            <p:nvPr/>
          </p:nvCxnSpPr>
          <p:spPr>
            <a:xfrm rot="5400000">
              <a:off x="3704814" y="3114670"/>
              <a:ext cx="485990" cy="594636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肘形接點 15"/>
            <p:cNvCxnSpPr>
              <a:stCxn id="22" idx="2"/>
              <a:endCxn id="6" idx="0"/>
            </p:cNvCxnSpPr>
            <p:nvPr/>
          </p:nvCxnSpPr>
          <p:spPr>
            <a:xfrm rot="5400000">
              <a:off x="4213363" y="2609429"/>
              <a:ext cx="482681" cy="696015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圓角矩形 16"/>
            <p:cNvSpPr/>
            <p:nvPr/>
          </p:nvSpPr>
          <p:spPr>
            <a:xfrm>
              <a:off x="546653" y="7007085"/>
              <a:ext cx="851874" cy="33947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ysClr val="windowText" lastClr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sz="1200">
                  <a:solidFill>
                    <a:sysClr val="windowText" lastClr="000000"/>
                  </a:solidFill>
                </a:rPr>
                <a:t>end</a:t>
              </a:r>
              <a:endParaRPr lang="zh-TW" altLang="en-US" sz="120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8" name="直線單箭頭接點 17"/>
            <p:cNvCxnSpPr>
              <a:stCxn id="6" idx="2"/>
              <a:endCxn id="17" idx="0"/>
            </p:cNvCxnSpPr>
            <p:nvPr/>
          </p:nvCxnSpPr>
          <p:spPr>
            <a:xfrm flipH="1">
              <a:off x="972590" y="6708809"/>
              <a:ext cx="2037" cy="298276"/>
            </a:xfrm>
            <a:prstGeom prst="straightConnector1">
              <a:avLst/>
            </a:prstGeom>
            <a:ln>
              <a:solidFill>
                <a:sysClr val="windowText" lastClr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肘形接點 18"/>
            <p:cNvCxnSpPr>
              <a:stCxn id="77" idx="1"/>
              <a:endCxn id="6" idx="1"/>
            </p:cNvCxnSpPr>
            <p:nvPr/>
          </p:nvCxnSpPr>
          <p:spPr>
            <a:xfrm rot="10800000" flipH="1" flipV="1">
              <a:off x="0" y="749950"/>
              <a:ext cx="530966" cy="5769877"/>
            </a:xfrm>
            <a:prstGeom prst="bentConnector3">
              <a:avLst>
                <a:gd name="adj1" fmla="val -33695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907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CEC Channel – Structure</a:t>
            </a:r>
            <a:endParaRPr lang="zh-TW" altLang="en-US" dirty="0"/>
          </a:p>
        </p:txBody>
      </p:sp>
      <p:graphicFrame>
        <p:nvGraphicFramePr>
          <p:cNvPr id="11" name="內容版面配置區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9909393"/>
              </p:ext>
            </p:extLst>
          </p:nvPr>
        </p:nvGraphicFramePr>
        <p:xfrm>
          <a:off x="9334500" y="1920851"/>
          <a:ext cx="2333625" cy="838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33625">
                  <a:extLst>
                    <a:ext uri="{9D8B030D-6E8A-4147-A177-3AD203B41FA5}">
                      <a16:colId xmlns:a16="http://schemas.microsoft.com/office/drawing/2014/main" xmlns="" val="1908511458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EOM = 0 </a:t>
                      </a:r>
                      <a:r>
                        <a:rPr lang="zh-TW" altLang="en-US" sz="1200" u="none" strike="noStrike">
                          <a:effectLst/>
                        </a:rPr>
                        <a:t>代表後面還有</a:t>
                      </a:r>
                      <a:r>
                        <a:rPr lang="en-US" sz="1200" u="none" strike="noStrike">
                          <a:effectLst/>
                        </a:rPr>
                        <a:t>Data block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40889668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EOM = 1 </a:t>
                      </a:r>
                      <a:r>
                        <a:rPr lang="zh-TW" altLang="en-US" sz="1200" u="none" strike="noStrike">
                          <a:effectLst/>
                        </a:rPr>
                        <a:t>代表</a:t>
                      </a:r>
                      <a:r>
                        <a:rPr lang="en-US" sz="1200" u="none" strike="noStrike">
                          <a:effectLst/>
                        </a:rPr>
                        <a:t>message complete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94693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200" u="none" strike="noStrike">
                          <a:effectLst/>
                        </a:rPr>
                        <a:t>ACK = 0 </a:t>
                      </a:r>
                      <a:r>
                        <a:rPr lang="zh-TW" altLang="en-US" sz="1200" u="none" strike="noStrike">
                          <a:effectLst/>
                        </a:rPr>
                        <a:t>代表裝置收到資料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67344538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200" u="none" strike="noStrike" dirty="0">
                          <a:effectLst/>
                        </a:rPr>
                        <a:t>ACK = 1 </a:t>
                      </a:r>
                      <a:r>
                        <a:rPr lang="zh-TW" altLang="en-US" sz="1200" u="none" strike="noStrike" dirty="0">
                          <a:effectLst/>
                        </a:rPr>
                        <a:t>代表無回應或不動作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636429821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78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818" y="1870075"/>
            <a:ext cx="4471829" cy="191038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970" y="3880495"/>
            <a:ext cx="4922832" cy="2091092"/>
          </a:xfrm>
          <a:prstGeom prst="rect">
            <a:avLst/>
          </a:prstGeom>
        </p:spPr>
      </p:pic>
      <p:sp>
        <p:nvSpPr>
          <p:cNvPr id="7" name="文字方塊 3"/>
          <p:cNvSpPr txBox="1"/>
          <p:nvPr/>
        </p:nvSpPr>
        <p:spPr>
          <a:xfrm>
            <a:off x="6243795" y="1514009"/>
            <a:ext cx="4724370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每個</a:t>
            </a:r>
            <a:r>
              <a:rPr lang="en-US" altLang="zh-TW"/>
              <a:t>block 10bits, </a:t>
            </a:r>
            <a:r>
              <a:rPr lang="zh-TW" altLang="en-US"/>
              <a:t>一個</a:t>
            </a:r>
            <a:r>
              <a:rPr lang="en-US" altLang="zh-TW"/>
              <a:t>frame</a:t>
            </a:r>
            <a:r>
              <a:rPr lang="zh-TW" altLang="en-US"/>
              <a:t>最多有</a:t>
            </a:r>
            <a:r>
              <a:rPr lang="en-US" altLang="zh-TW"/>
              <a:t>16blocks, </a:t>
            </a:r>
            <a:r>
              <a:rPr lang="zh-TW" altLang="en-US"/>
              <a:t>每個</a:t>
            </a:r>
            <a:r>
              <a:rPr lang="en-US" altLang="zh-TW"/>
              <a:t>block</a:t>
            </a:r>
            <a:r>
              <a:rPr lang="zh-TW" altLang="en-US"/>
              <a:t>最後</a:t>
            </a:r>
            <a:r>
              <a:rPr lang="en-US" altLang="zh-TW"/>
              <a:t>2bit</a:t>
            </a:r>
            <a:r>
              <a:rPr lang="zh-TW" altLang="en-US"/>
              <a:t>為</a:t>
            </a:r>
            <a:r>
              <a:rPr lang="en-US" altLang="zh-TW"/>
              <a:t>EOM</a:t>
            </a:r>
            <a:r>
              <a:rPr lang="zh-TW" altLang="en-US"/>
              <a:t>及</a:t>
            </a:r>
            <a:r>
              <a:rPr lang="en-US" altLang="zh-TW"/>
              <a:t>ACK</a:t>
            </a:r>
            <a:endParaRPr lang="zh-TW" altLang="en-US" sz="800" dirty="0">
              <a:solidFill>
                <a:srgbClr val="FF000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795" y="2998740"/>
            <a:ext cx="2915124" cy="106759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9650" y="1860550"/>
            <a:ext cx="2865358" cy="1003253"/>
          </a:xfrm>
          <a:prstGeom prst="rect">
            <a:avLst/>
          </a:prstGeom>
        </p:spPr>
      </p:pic>
      <p:pic>
        <p:nvPicPr>
          <p:cNvPr id="10" name="圖片 9" descr="https://www.2cm.com.tw/upload/news/N100602001520100602094649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795" y="4148137"/>
            <a:ext cx="2095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01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CEC Channel </a:t>
            </a:r>
            <a:r>
              <a:rPr lang="en-US" altLang="zh-TW" dirty="0"/>
              <a:t>– </a:t>
            </a:r>
            <a:r>
              <a:rPr lang="en-US" altLang="zh-TW" sz="3600" dirty="0"/>
              <a:t>Device Connectivity and Addressing</a:t>
            </a:r>
            <a:endParaRPr lang="zh-TW" altLang="en-US" sz="3600" dirty="0"/>
          </a:p>
        </p:txBody>
      </p:sp>
      <p:graphicFrame>
        <p:nvGraphicFramePr>
          <p:cNvPr id="9" name="內容版面配置區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7681578"/>
              </p:ext>
            </p:extLst>
          </p:nvPr>
        </p:nvGraphicFramePr>
        <p:xfrm>
          <a:off x="4733470" y="1690688"/>
          <a:ext cx="1685926" cy="27302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2451">
                  <a:extLst>
                    <a:ext uri="{9D8B030D-6E8A-4147-A177-3AD203B41FA5}">
                      <a16:colId xmlns:a16="http://schemas.microsoft.com/office/drawing/2014/main" xmlns="" val="3424655444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xmlns="" val="953463892"/>
                    </a:ext>
                  </a:extLst>
                </a:gridCol>
              </a:tblGrid>
              <a:tr h="666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Address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201" marR="8201" marT="820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Device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201" marR="8201" marT="8201" marB="0" anchor="ctr"/>
                </a:tc>
                <a:extLst>
                  <a:ext uri="{0D108BD9-81ED-4DB2-BD59-A6C34878D82A}">
                    <a16:rowId xmlns:a16="http://schemas.microsoft.com/office/drawing/2014/main" xmlns="" val="3389966465"/>
                  </a:ext>
                </a:extLst>
              </a:tr>
              <a:tr h="593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effectLst/>
                        </a:rPr>
                        <a:t>0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201" marR="8201" marT="820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TV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201" marR="8201" marT="8201" marB="0" anchor="ctr"/>
                </a:tc>
                <a:extLst>
                  <a:ext uri="{0D108BD9-81ED-4DB2-BD59-A6C34878D82A}">
                    <a16:rowId xmlns:a16="http://schemas.microsoft.com/office/drawing/2014/main" xmlns="" val="2791217599"/>
                  </a:ext>
                </a:extLst>
              </a:tr>
              <a:tr h="593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effectLst/>
                        </a:rPr>
                        <a:t>1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201" marR="8201" marT="820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Recording Device 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201" marR="8201" marT="8201" marB="0" anchor="ctr"/>
                </a:tc>
                <a:extLst>
                  <a:ext uri="{0D108BD9-81ED-4DB2-BD59-A6C34878D82A}">
                    <a16:rowId xmlns:a16="http://schemas.microsoft.com/office/drawing/2014/main" xmlns="" val="1656330337"/>
                  </a:ext>
                </a:extLst>
              </a:tr>
              <a:tr h="593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effectLst/>
                        </a:rPr>
                        <a:t>2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201" marR="8201" marT="820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Recording Device 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201" marR="8201" marT="8201" marB="0" anchor="ctr"/>
                </a:tc>
                <a:extLst>
                  <a:ext uri="{0D108BD9-81ED-4DB2-BD59-A6C34878D82A}">
                    <a16:rowId xmlns:a16="http://schemas.microsoft.com/office/drawing/2014/main" xmlns="" val="1935461626"/>
                  </a:ext>
                </a:extLst>
              </a:tr>
              <a:tr h="593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effectLst/>
                        </a:rPr>
                        <a:t>3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201" marR="8201" marT="820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Tuner 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201" marR="8201" marT="8201" marB="0" anchor="ctr"/>
                </a:tc>
                <a:extLst>
                  <a:ext uri="{0D108BD9-81ED-4DB2-BD59-A6C34878D82A}">
                    <a16:rowId xmlns:a16="http://schemas.microsoft.com/office/drawing/2014/main" xmlns="" val="3022196973"/>
                  </a:ext>
                </a:extLst>
              </a:tr>
              <a:tr h="593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effectLst/>
                        </a:rPr>
                        <a:t>4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201" marR="8201" marT="820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Playback Device 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201" marR="8201" marT="8201" marB="0" anchor="ctr"/>
                </a:tc>
                <a:extLst>
                  <a:ext uri="{0D108BD9-81ED-4DB2-BD59-A6C34878D82A}">
                    <a16:rowId xmlns:a16="http://schemas.microsoft.com/office/drawing/2014/main" xmlns="" val="1100660743"/>
                  </a:ext>
                </a:extLst>
              </a:tr>
              <a:tr h="593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effectLst/>
                        </a:rPr>
                        <a:t>5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201" marR="8201" marT="820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Audio System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201" marR="8201" marT="8201" marB="0" anchor="ctr"/>
                </a:tc>
                <a:extLst>
                  <a:ext uri="{0D108BD9-81ED-4DB2-BD59-A6C34878D82A}">
                    <a16:rowId xmlns:a16="http://schemas.microsoft.com/office/drawing/2014/main" xmlns="" val="1192926439"/>
                  </a:ext>
                </a:extLst>
              </a:tr>
              <a:tr h="593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effectLst/>
                        </a:rPr>
                        <a:t>6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201" marR="8201" marT="820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Tuner 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201" marR="8201" marT="8201" marB="0" anchor="ctr"/>
                </a:tc>
                <a:extLst>
                  <a:ext uri="{0D108BD9-81ED-4DB2-BD59-A6C34878D82A}">
                    <a16:rowId xmlns:a16="http://schemas.microsoft.com/office/drawing/2014/main" xmlns="" val="3865470927"/>
                  </a:ext>
                </a:extLst>
              </a:tr>
              <a:tr h="593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effectLst/>
                        </a:rPr>
                        <a:t>7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201" marR="8201" marT="820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Tuner 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201" marR="8201" marT="8201" marB="0" anchor="ctr"/>
                </a:tc>
                <a:extLst>
                  <a:ext uri="{0D108BD9-81ED-4DB2-BD59-A6C34878D82A}">
                    <a16:rowId xmlns:a16="http://schemas.microsoft.com/office/drawing/2014/main" xmlns="" val="3704527795"/>
                  </a:ext>
                </a:extLst>
              </a:tr>
              <a:tr h="593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effectLst/>
                        </a:rPr>
                        <a:t>8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201" marR="8201" marT="820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Playback Device 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201" marR="8201" marT="8201" marB="0" anchor="ctr"/>
                </a:tc>
                <a:extLst>
                  <a:ext uri="{0D108BD9-81ED-4DB2-BD59-A6C34878D82A}">
                    <a16:rowId xmlns:a16="http://schemas.microsoft.com/office/drawing/2014/main" xmlns="" val="546084275"/>
                  </a:ext>
                </a:extLst>
              </a:tr>
              <a:tr h="593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effectLst/>
                        </a:rPr>
                        <a:t>9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201" marR="8201" marT="820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Recording Device 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201" marR="8201" marT="8201" marB="0" anchor="ctr"/>
                </a:tc>
                <a:extLst>
                  <a:ext uri="{0D108BD9-81ED-4DB2-BD59-A6C34878D82A}">
                    <a16:rowId xmlns:a16="http://schemas.microsoft.com/office/drawing/2014/main" xmlns="" val="62691313"/>
                  </a:ext>
                </a:extLst>
              </a:tr>
              <a:tr h="593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effectLst/>
                        </a:rPr>
                        <a:t>10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201" marR="8201" marT="820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Tuner 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201" marR="8201" marT="8201" marB="0" anchor="ctr"/>
                </a:tc>
                <a:extLst>
                  <a:ext uri="{0D108BD9-81ED-4DB2-BD59-A6C34878D82A}">
                    <a16:rowId xmlns:a16="http://schemas.microsoft.com/office/drawing/2014/main" xmlns="" val="3506487667"/>
                  </a:ext>
                </a:extLst>
              </a:tr>
              <a:tr h="593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effectLst/>
                        </a:rPr>
                        <a:t>11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201" marR="8201" marT="820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Playback Device 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201" marR="8201" marT="8201" marB="0" anchor="ctr"/>
                </a:tc>
                <a:extLst>
                  <a:ext uri="{0D108BD9-81ED-4DB2-BD59-A6C34878D82A}">
                    <a16:rowId xmlns:a16="http://schemas.microsoft.com/office/drawing/2014/main" xmlns="" val="2219100705"/>
                  </a:ext>
                </a:extLst>
              </a:tr>
              <a:tr h="593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effectLst/>
                        </a:rPr>
                        <a:t>12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201" marR="8201" marT="820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Backup 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201" marR="8201" marT="8201" marB="0" anchor="ctr"/>
                </a:tc>
                <a:extLst>
                  <a:ext uri="{0D108BD9-81ED-4DB2-BD59-A6C34878D82A}">
                    <a16:rowId xmlns:a16="http://schemas.microsoft.com/office/drawing/2014/main" xmlns="" val="247898509"/>
                  </a:ext>
                </a:extLst>
              </a:tr>
              <a:tr h="593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effectLst/>
                        </a:rPr>
                        <a:t>13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201" marR="8201" marT="820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Backup 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201" marR="8201" marT="8201" marB="0" anchor="ctr"/>
                </a:tc>
                <a:extLst>
                  <a:ext uri="{0D108BD9-81ED-4DB2-BD59-A6C34878D82A}">
                    <a16:rowId xmlns:a16="http://schemas.microsoft.com/office/drawing/2014/main" xmlns="" val="2082288544"/>
                  </a:ext>
                </a:extLst>
              </a:tr>
              <a:tr h="593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effectLst/>
                        </a:rPr>
                        <a:t>14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201" marR="8201" marT="820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Specific Use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201" marR="8201" marT="8201" marB="0" anchor="ctr"/>
                </a:tc>
                <a:extLst>
                  <a:ext uri="{0D108BD9-81ED-4DB2-BD59-A6C34878D82A}">
                    <a16:rowId xmlns:a16="http://schemas.microsoft.com/office/drawing/2014/main" xmlns="" val="739410037"/>
                  </a:ext>
                </a:extLst>
              </a:tr>
              <a:tr h="1193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u="none" strike="noStrike">
                          <a:effectLst/>
                        </a:rPr>
                        <a:t>15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201" marR="8201" marT="820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Unregistered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201" marR="8201" marT="8201" marB="0" anchor="ctr"/>
                </a:tc>
                <a:extLst>
                  <a:ext uri="{0D108BD9-81ED-4DB2-BD59-A6C34878D82A}">
                    <a16:rowId xmlns:a16="http://schemas.microsoft.com/office/drawing/2014/main" xmlns="" val="3073039645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79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51" y="1690688"/>
            <a:ext cx="3972241" cy="323850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59" y="5131093"/>
            <a:ext cx="4012978" cy="126051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037" y="1413901"/>
            <a:ext cx="5222741" cy="443421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690659" y="1321356"/>
            <a:ext cx="2010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Physical Addressing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692769" y="1321356"/>
            <a:ext cx="1910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Logical Addressing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7710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HDMI Interface</a:t>
            </a:r>
            <a:endParaRPr lang="zh-TW" altLang="en-US" dirty="0"/>
          </a:p>
        </p:txBody>
      </p:sp>
      <p:graphicFrame>
        <p:nvGraphicFramePr>
          <p:cNvPr id="15" name="內容版面配置區 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4865978"/>
              </p:ext>
            </p:extLst>
          </p:nvPr>
        </p:nvGraphicFramePr>
        <p:xfrm>
          <a:off x="5686368" y="1029894"/>
          <a:ext cx="6350000" cy="1047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3600">
                  <a:extLst>
                    <a:ext uri="{9D8B030D-6E8A-4147-A177-3AD203B41FA5}">
                      <a16:colId xmlns:a16="http://schemas.microsoft.com/office/drawing/2014/main" xmlns="" val="2065365143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xmlns="" val="1004036647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Channel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Data Type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2112237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TMDS/FRL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audio,  video data and auxiliary data, including AVI and Audio InfoFrames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7579180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DDC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E-EDID </a:t>
                      </a:r>
                      <a:r>
                        <a:rPr lang="en-US" sz="1200" u="none" strike="noStrike" dirty="0" smtClean="0">
                          <a:effectLst/>
                        </a:rPr>
                        <a:t>SCDC data </a:t>
                      </a:r>
                      <a:r>
                        <a:rPr lang="en-US" sz="1200" u="none" strike="noStrike" dirty="0">
                          <a:effectLst/>
                        </a:rPr>
                        <a:t>structure (sink capabilities and characteristics)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380656299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CEC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high-level user functions (automatic setup tasks or </a:t>
                      </a:r>
                      <a:r>
                        <a:rPr lang="en-US" sz="1200" u="none" strike="noStrike" dirty="0" smtClean="0">
                          <a:effectLst/>
                        </a:rPr>
                        <a:t>remote </a:t>
                      </a:r>
                      <a:r>
                        <a:rPr lang="en-US" sz="1200" u="none" strike="noStrike" dirty="0">
                          <a:effectLst/>
                        </a:rPr>
                        <a:t>control usage)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929318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Utility/HPD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smtClean="0">
                          <a:effectLst/>
                        </a:rPr>
                        <a:t>bidirectional </a:t>
                      </a:r>
                      <a:r>
                        <a:rPr lang="en-US" sz="1200" u="none" strike="noStrike" dirty="0">
                          <a:effectLst/>
                        </a:rPr>
                        <a:t>data channel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96187940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630199"/>
            <a:ext cx="5200649" cy="5081094"/>
          </a:xfrm>
          <a:prstGeom prst="rect">
            <a:avLst/>
          </a:prstGeom>
        </p:spPr>
      </p:pic>
      <p:sp>
        <p:nvSpPr>
          <p:cNvPr id="6" name="右大括弧 5"/>
          <p:cNvSpPr/>
          <p:nvPr/>
        </p:nvSpPr>
        <p:spPr>
          <a:xfrm>
            <a:off x="5448627" y="1825625"/>
            <a:ext cx="167838" cy="2512387"/>
          </a:xfrm>
          <a:prstGeom prst="rightBrace">
            <a:avLst>
              <a:gd name="adj1" fmla="val 52747"/>
              <a:gd name="adj2" fmla="val 50196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7" name="右大括弧 6"/>
          <p:cNvSpPr/>
          <p:nvPr/>
        </p:nvSpPr>
        <p:spPr>
          <a:xfrm>
            <a:off x="5448299" y="4410951"/>
            <a:ext cx="168165" cy="418224"/>
          </a:xfrm>
          <a:prstGeom prst="rightBrace">
            <a:avLst>
              <a:gd name="adj1" fmla="val 52747"/>
              <a:gd name="adj2" fmla="val 50196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8" name="右大括弧 7"/>
          <p:cNvSpPr/>
          <p:nvPr/>
        </p:nvSpPr>
        <p:spPr>
          <a:xfrm>
            <a:off x="5448299" y="5013325"/>
            <a:ext cx="168165" cy="206375"/>
          </a:xfrm>
          <a:prstGeom prst="rightBrace">
            <a:avLst>
              <a:gd name="adj1" fmla="val 52747"/>
              <a:gd name="adj2" fmla="val 50196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100"/>
              <a:t>  </a:t>
            </a:r>
          </a:p>
        </p:txBody>
      </p:sp>
      <p:sp>
        <p:nvSpPr>
          <p:cNvPr id="9" name="文字方塊 5"/>
          <p:cNvSpPr txBox="1"/>
          <p:nvPr/>
        </p:nvSpPr>
        <p:spPr>
          <a:xfrm>
            <a:off x="5616464" y="4415642"/>
            <a:ext cx="5762625" cy="4680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chemeClr val="accent5"/>
                </a:solidFill>
              </a:rPr>
              <a:t>Display Data Channel (DDC):</a:t>
            </a:r>
            <a:r>
              <a:rPr lang="en-US" altLang="zh-TW" sz="1200" baseline="0" dirty="0">
                <a:solidFill>
                  <a:schemeClr val="accent5"/>
                </a:solidFill>
              </a:rPr>
              <a:t> </a:t>
            </a:r>
            <a:r>
              <a:rPr lang="en-US" altLang="zh-TW" sz="1200" b="0" i="0" dirty="0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enables the display to communicate its supported display modes and enable the host to adjust parameters such as brightness and contrast.</a:t>
            </a:r>
            <a:endParaRPr lang="zh-TW" altLang="en-US" sz="1200" dirty="0">
              <a:solidFill>
                <a:schemeClr val="accent5"/>
              </a:solidFill>
            </a:endParaRPr>
          </a:p>
        </p:txBody>
      </p:sp>
      <p:sp>
        <p:nvSpPr>
          <p:cNvPr id="10" name="文字方塊 6"/>
          <p:cNvSpPr txBox="1"/>
          <p:nvPr/>
        </p:nvSpPr>
        <p:spPr>
          <a:xfrm>
            <a:off x="5616464" y="2427529"/>
            <a:ext cx="5886451" cy="83099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 smtClean="0">
                <a:solidFill>
                  <a:schemeClr val="accent5"/>
                </a:solidFill>
              </a:rPr>
              <a:t>Fixed Rate Link </a:t>
            </a:r>
            <a:r>
              <a:rPr lang="en-US" altLang="zh-TW" sz="1200" b="0" i="0" dirty="0" smtClean="0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(FRL): During </a:t>
            </a:r>
            <a:r>
              <a:rPr lang="en-US" altLang="zh-TW" sz="1200" b="0" i="0" dirty="0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the video data period, the pixels of an active video line are transmitted; and during the horizontal and vertical blanking intervals, audio and auxiliary data are transmitted within a series of packets. The control period occurs between video and data island periods.</a:t>
            </a:r>
            <a:endParaRPr lang="zh-TW" altLang="en-US" sz="1400" dirty="0">
              <a:solidFill>
                <a:schemeClr val="accent5"/>
              </a:solidFill>
            </a:endParaRPr>
          </a:p>
        </p:txBody>
      </p:sp>
      <p:sp>
        <p:nvSpPr>
          <p:cNvPr id="11" name="文字方塊 7"/>
          <p:cNvSpPr txBox="1"/>
          <p:nvPr/>
        </p:nvSpPr>
        <p:spPr>
          <a:xfrm>
            <a:off x="5606937" y="4899690"/>
            <a:ext cx="4051413" cy="46166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b="0" i="0" dirty="0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Consumer Electronics Control (CEC):</a:t>
            </a:r>
            <a:r>
              <a:rPr lang="zh-TW" altLang="en-US" sz="1200" b="0" i="0" dirty="0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dirty="0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allows the user to control up-to ten enabled devices connected through HDMI.</a:t>
            </a:r>
            <a:endParaRPr lang="zh-TW" altLang="en-US" sz="1600" dirty="0">
              <a:solidFill>
                <a:schemeClr val="accent5"/>
              </a:solidFill>
            </a:endParaRPr>
          </a:p>
        </p:txBody>
      </p:sp>
      <p:sp>
        <p:nvSpPr>
          <p:cNvPr id="12" name="右大括弧 11"/>
          <p:cNvSpPr/>
          <p:nvPr/>
        </p:nvSpPr>
        <p:spPr>
          <a:xfrm>
            <a:off x="5438775" y="5353051"/>
            <a:ext cx="177689" cy="495300"/>
          </a:xfrm>
          <a:prstGeom prst="rightBrace">
            <a:avLst>
              <a:gd name="adj1" fmla="val 52747"/>
              <a:gd name="adj2" fmla="val 50196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100"/>
              <a:t>  </a:t>
            </a:r>
          </a:p>
        </p:txBody>
      </p:sp>
      <p:sp>
        <p:nvSpPr>
          <p:cNvPr id="13" name="文字方塊 10"/>
          <p:cNvSpPr txBox="1"/>
          <p:nvPr/>
        </p:nvSpPr>
        <p:spPr>
          <a:xfrm>
            <a:off x="5606937" y="5436410"/>
            <a:ext cx="5337286" cy="815608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b="0" i="0" dirty="0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enhance</a:t>
            </a:r>
            <a:r>
              <a:rPr lang="en-US" altLang="zh-TW" sz="1200" b="0" i="0" baseline="0" dirty="0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dirty="0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Audio Return Channel</a:t>
            </a:r>
            <a:r>
              <a:rPr lang="zh-TW" altLang="en-US" sz="1200" b="0" i="0" dirty="0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dirty="0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TW" sz="1200" b="0" i="0" dirty="0" err="1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eARC</a:t>
            </a:r>
            <a:r>
              <a:rPr lang="en-US" altLang="zh-TW" sz="1200" b="0" i="0" dirty="0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): to replace other audio cables between for example the TV and a speaker system.</a:t>
            </a:r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100" b="0" i="0" dirty="0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HDMI Ethernet Channel (HEC): provides a 100Mbit/s bi-directional link.</a:t>
            </a:r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dirty="0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Hot-Plug-Detect (HPD): detect source sink connection.</a:t>
            </a:r>
            <a:endParaRPr lang="zh-TW" altLang="zh-TW" sz="2000" dirty="0">
              <a:solidFill>
                <a:schemeClr val="accent5"/>
              </a:solidFill>
              <a:effectLst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338" y="3231184"/>
            <a:ext cx="2790825" cy="114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5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CEC Channel – 1.4 to 2.1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80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850" y="1482150"/>
            <a:ext cx="4686300" cy="503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3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CEC Channel – End User Features</a:t>
            </a:r>
            <a:endParaRPr lang="zh-TW" altLang="en-US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3717425"/>
              </p:ext>
            </p:extLst>
          </p:nvPr>
        </p:nvGraphicFramePr>
        <p:xfrm>
          <a:off x="838200" y="2112447"/>
          <a:ext cx="10515600" cy="3611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xmlns="" val="388211145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xmlns="" val="1195347649"/>
                    </a:ext>
                  </a:extLst>
                </a:gridCol>
                <a:gridCol w="3286125">
                  <a:extLst>
                    <a:ext uri="{9D8B030D-6E8A-4147-A177-3AD203B41FA5}">
                      <a16:colId xmlns:a16="http://schemas.microsoft.com/office/drawing/2014/main" xmlns="" val="2821646600"/>
                    </a:ext>
                  </a:extLst>
                </a:gridCol>
              </a:tblGrid>
              <a:tr h="1236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End User Features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128" marR="9128" marT="9128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Description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128" marR="9128" marT="9128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Messages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128" marR="9128" marT="9128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05368529"/>
                  </a:ext>
                </a:extLst>
              </a:tr>
              <a:tr h="1236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One Touch Play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allow a device to be played and become the active source with a single button press.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&lt;Active Source&gt;,&lt;Image View On&gt;,&lt;Text View On&gt;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128" marR="9128" marT="9128" marB="0" anchor="ctr"/>
                </a:tc>
                <a:extLst>
                  <a:ext uri="{0D108BD9-81ED-4DB2-BD59-A6C34878D82A}">
                    <a16:rowId xmlns:a16="http://schemas.microsoft.com/office/drawing/2014/main" xmlns="" val="2370788455"/>
                  </a:ext>
                </a:extLst>
              </a:tr>
              <a:tr h="1236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System Standby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enable the user to switch all devices to Standby state with one button press.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&lt;Standby&gt;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128" marR="9128" marT="9128" marB="0" anchor="ctr"/>
                </a:tc>
                <a:extLst>
                  <a:ext uri="{0D108BD9-81ED-4DB2-BD59-A6C34878D82A}">
                    <a16:rowId xmlns:a16="http://schemas.microsoft.com/office/drawing/2014/main" xmlns="" val="1663869519"/>
                  </a:ext>
                </a:extLst>
              </a:tr>
              <a:tr h="2408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One Touch Record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offer a What You See Is What You Record (WYSIWYR) facility, meaning whatever is shown on TV screen is recorded on a selected Recording Device.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&lt;Record Off&gt;,&lt;Record On&gt;,&lt;Record Status&gt;,&lt;Record TV Screen&gt;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128" marR="9128" marT="9128" marB="0" anchor="ctr"/>
                </a:tc>
                <a:extLst>
                  <a:ext uri="{0D108BD9-81ED-4DB2-BD59-A6C34878D82A}">
                    <a16:rowId xmlns:a16="http://schemas.microsoft.com/office/drawing/2014/main" xmlns="" val="1014699205"/>
                  </a:ext>
                </a:extLst>
              </a:tr>
              <a:tr h="4754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Timer Programming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allow user to program timers in a Recording Device from an EPG running on TV or STB.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&lt;Clear Analogue Timer&gt;,&lt;Clear Digital Timer&gt;,&lt;Clear External Timer&gt;,&lt;Set Analogue Timer&gt;,&lt;Set Digital Timer&gt;,&lt;Set External Timer&gt;,&lt;Set Timer Program Title&gt;,&lt;Timer Cleared Status&gt;,&lt;Timer Status&gt;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128" marR="9128" marT="9128" marB="0" anchor="ctr"/>
                </a:tc>
                <a:extLst>
                  <a:ext uri="{0D108BD9-81ED-4DB2-BD59-A6C34878D82A}">
                    <a16:rowId xmlns:a16="http://schemas.microsoft.com/office/drawing/2014/main" xmlns="" val="3802130466"/>
                  </a:ext>
                </a:extLst>
              </a:tr>
              <a:tr h="1236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Deck Control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enable a device to control and interrogate a Playback Device (deck)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&lt;DeckStatus&gt;,&lt;GiveDeckStatus&gt;,&lt;DeckControl&gt;,&lt;Play&gt;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128" marR="9128" marT="9128" marB="0" anchor="ctr"/>
                </a:tc>
                <a:extLst>
                  <a:ext uri="{0D108BD9-81ED-4DB2-BD59-A6C34878D82A}">
                    <a16:rowId xmlns:a16="http://schemas.microsoft.com/office/drawing/2014/main" xmlns="" val="4107948020"/>
                  </a:ext>
                </a:extLst>
              </a:tr>
              <a:tr h="3581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Tuner Control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allow a device to control the tuner of another device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&lt;GiveTunerDeviceStatus&gt;,&lt;RecordOn&gt;,&lt;SelectAnalogueService&gt;,&lt;SelectDigitalService&gt;,&lt;TunerStepDecrement&gt;,&lt;TunerStepIncrement&gt;,&lt;TunerDeviceStatus&gt;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128" marR="9128" marT="9128" marB="0" anchor="ctr"/>
                </a:tc>
                <a:extLst>
                  <a:ext uri="{0D108BD9-81ED-4DB2-BD59-A6C34878D82A}">
                    <a16:rowId xmlns:a16="http://schemas.microsoft.com/office/drawing/2014/main" xmlns="" val="873000951"/>
                  </a:ext>
                </a:extLst>
              </a:tr>
              <a:tr h="2408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Device Menu Control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enable a device to control menu of another device by passing through user interface cmd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&lt;User Control Pressed&gt;,&lt;User Control Released&gt;,&lt;Menu Request&gt;,&lt;Menu Status&gt;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128" marR="9128" marT="9128" marB="0" anchor="ctr"/>
                </a:tc>
                <a:extLst>
                  <a:ext uri="{0D108BD9-81ED-4DB2-BD59-A6C34878D82A}">
                    <a16:rowId xmlns:a16="http://schemas.microsoft.com/office/drawing/2014/main" xmlns="" val="764244957"/>
                  </a:ext>
                </a:extLst>
              </a:tr>
              <a:tr h="1236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Remote Control Pass Through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enable remote control cmd to be passed through to other device within th system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&lt;User Control Pressed&gt;,&lt;User Control Released&gt;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128" marR="9128" marT="9128" marB="0" anchor="ctr"/>
                </a:tc>
                <a:extLst>
                  <a:ext uri="{0D108BD9-81ED-4DB2-BD59-A6C34878D82A}">
                    <a16:rowId xmlns:a16="http://schemas.microsoft.com/office/drawing/2014/main" xmlns="" val="2251866501"/>
                  </a:ext>
                </a:extLst>
              </a:tr>
              <a:tr h="5926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System Audio Control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allow an audio amplifier/receiver to be used with TV. The volumen cam be controlled using any remote control of an suitably-equipped devices in system.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&lt;</a:t>
                      </a:r>
                      <a:r>
                        <a:rPr lang="en-US" sz="1100" u="none" strike="noStrike" dirty="0" err="1">
                          <a:effectLst/>
                        </a:rPr>
                        <a:t>GiveAudioStatus</a:t>
                      </a:r>
                      <a:r>
                        <a:rPr lang="en-US" sz="1100" u="none" strike="noStrike" dirty="0">
                          <a:effectLst/>
                        </a:rPr>
                        <a:t>&gt;,&lt;</a:t>
                      </a:r>
                      <a:r>
                        <a:rPr lang="en-US" sz="1100" u="none" strike="noStrike" dirty="0" err="1">
                          <a:effectLst/>
                        </a:rPr>
                        <a:t>GiveSystemAudioModeStatus</a:t>
                      </a:r>
                      <a:r>
                        <a:rPr lang="en-US" sz="1100" u="none" strike="noStrike" dirty="0">
                          <a:effectLst/>
                        </a:rPr>
                        <a:t>&gt;,&lt;</a:t>
                      </a:r>
                      <a:r>
                        <a:rPr lang="en-US" sz="1100" u="none" strike="noStrike" dirty="0" err="1">
                          <a:effectLst/>
                        </a:rPr>
                        <a:t>ReportAudioStatus</a:t>
                      </a:r>
                      <a:r>
                        <a:rPr lang="en-US" sz="1100" u="none" strike="noStrike" dirty="0">
                          <a:effectLst/>
                        </a:rPr>
                        <a:t>&gt;,&lt;</a:t>
                      </a:r>
                      <a:r>
                        <a:rPr lang="en-US" sz="1100" u="none" strike="noStrike" dirty="0" err="1">
                          <a:effectLst/>
                        </a:rPr>
                        <a:t>ReportShortAudioDescriptor</a:t>
                      </a:r>
                      <a:r>
                        <a:rPr lang="en-US" sz="1100" u="none" strike="noStrike" dirty="0">
                          <a:effectLst/>
                        </a:rPr>
                        <a:t>&gt;,&lt;</a:t>
                      </a:r>
                      <a:r>
                        <a:rPr lang="en-US" sz="1100" u="none" strike="noStrike" dirty="0" err="1">
                          <a:effectLst/>
                        </a:rPr>
                        <a:t>RequestShortAudioDescriptor</a:t>
                      </a:r>
                      <a:r>
                        <a:rPr lang="en-US" sz="1100" u="none" strike="noStrike" dirty="0">
                          <a:effectLst/>
                        </a:rPr>
                        <a:t>&gt;,&lt;</a:t>
                      </a:r>
                      <a:r>
                        <a:rPr lang="en-US" sz="1100" u="none" strike="noStrike" dirty="0" err="1">
                          <a:effectLst/>
                        </a:rPr>
                        <a:t>SetSystemAudioMode</a:t>
                      </a:r>
                      <a:r>
                        <a:rPr lang="en-US" sz="1100" u="none" strike="noStrike" dirty="0">
                          <a:effectLst/>
                        </a:rPr>
                        <a:t>&gt;,&lt;</a:t>
                      </a:r>
                      <a:r>
                        <a:rPr lang="en-US" sz="1100" u="none" strike="noStrike" dirty="0" err="1">
                          <a:effectLst/>
                        </a:rPr>
                        <a:t>SystemAudioModeRequest</a:t>
                      </a:r>
                      <a:r>
                        <a:rPr lang="en-US" sz="1100" u="none" strike="noStrike" dirty="0">
                          <a:effectLst/>
                        </a:rPr>
                        <a:t>&gt;,&lt;</a:t>
                      </a:r>
                      <a:r>
                        <a:rPr lang="en-US" sz="1100" u="none" strike="noStrike" dirty="0" err="1">
                          <a:effectLst/>
                        </a:rPr>
                        <a:t>SystemAudioModeStatus</a:t>
                      </a:r>
                      <a:r>
                        <a:rPr lang="en-US" sz="1100" u="none" strike="noStrike" dirty="0">
                          <a:effectLst/>
                        </a:rPr>
                        <a:t>&gt;,&lt;</a:t>
                      </a:r>
                      <a:r>
                        <a:rPr lang="en-US" sz="1100" u="none" strike="noStrike" dirty="0" err="1">
                          <a:effectLst/>
                        </a:rPr>
                        <a:t>UserControlPressed</a:t>
                      </a:r>
                      <a:r>
                        <a:rPr lang="en-US" sz="1100" u="none" strike="noStrike" dirty="0">
                          <a:effectLst/>
                        </a:rPr>
                        <a:t>&gt;,&lt;</a:t>
                      </a:r>
                      <a:r>
                        <a:rPr lang="en-US" sz="1100" u="none" strike="noStrike" dirty="0" err="1">
                          <a:effectLst/>
                        </a:rPr>
                        <a:t>UserControlReleased</a:t>
                      </a:r>
                      <a:r>
                        <a:rPr lang="en-US" sz="1100" u="none" strike="noStrike" dirty="0">
                          <a:effectLst/>
                        </a:rPr>
                        <a:t>&gt;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128" marR="9128" marT="9128" marB="0" anchor="ctr"/>
                </a:tc>
                <a:extLst>
                  <a:ext uri="{0D108BD9-81ED-4DB2-BD59-A6C34878D82A}">
                    <a16:rowId xmlns:a16="http://schemas.microsoft.com/office/drawing/2014/main" xmlns="" val="1122640011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795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CEC Channel </a:t>
            </a:r>
            <a:r>
              <a:rPr lang="en-US" altLang="zh-TW" dirty="0" smtClean="0"/>
              <a:t>– Supporting Features</a:t>
            </a:r>
            <a:endParaRPr lang="zh-TW" altLang="en-US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7306677"/>
              </p:ext>
            </p:extLst>
          </p:nvPr>
        </p:nvGraphicFramePr>
        <p:xfrm>
          <a:off x="838200" y="2191861"/>
          <a:ext cx="10515600" cy="36188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xmlns="" val="4286886042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xmlns="" val="2238507986"/>
                    </a:ext>
                  </a:extLst>
                </a:gridCol>
                <a:gridCol w="3286125">
                  <a:extLst>
                    <a:ext uri="{9D8B030D-6E8A-4147-A177-3AD203B41FA5}">
                      <a16:colId xmlns:a16="http://schemas.microsoft.com/office/drawing/2014/main" xmlns="" val="1830026173"/>
                    </a:ext>
                  </a:extLst>
                </a:gridCol>
              </a:tblGrid>
              <a:tr h="2008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Supporting Features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128" marR="9128" marT="9128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Description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128" marR="9128" marT="9128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Messages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128" marR="9128" marT="9128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1289394"/>
                  </a:ext>
                </a:extLst>
              </a:tr>
              <a:tr h="2008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Device OSD Name Transfer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enable device to upload their preferred SOD name to TV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&lt;Give OSD Name&gt;,&lt;Set OSD Name&gt;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128" marR="9128" marT="9128" marB="0" anchor="ctr"/>
                </a:tc>
                <a:extLst>
                  <a:ext uri="{0D108BD9-81ED-4DB2-BD59-A6C34878D82A}">
                    <a16:rowId xmlns:a16="http://schemas.microsoft.com/office/drawing/2014/main" xmlns="" val="3799339454"/>
                  </a:ext>
                </a:extLst>
              </a:tr>
              <a:tr h="2008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Device Power Status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allow current power status of a device to be discovered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&lt;Give Device Power Status&gt;,&lt;Report Power Status&gt;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128" marR="9128" marT="9128" marB="0" anchor="ctr"/>
                </a:tc>
                <a:extLst>
                  <a:ext uri="{0D108BD9-81ED-4DB2-BD59-A6C34878D82A}">
                    <a16:rowId xmlns:a16="http://schemas.microsoft.com/office/drawing/2014/main" xmlns="" val="3375543618"/>
                  </a:ext>
                </a:extLst>
              </a:tr>
              <a:tr h="2008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OSD Display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enable a device to use the on-screen display of TV to display text strings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&lt;Set OSD Display&gt;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128" marR="9128" marT="9128" marB="0" anchor="ctr"/>
                </a:tc>
                <a:extLst>
                  <a:ext uri="{0D108BD9-81ED-4DB2-BD59-A6C34878D82A}">
                    <a16:rowId xmlns:a16="http://schemas.microsoft.com/office/drawing/2014/main" xmlns="" val="4132572241"/>
                  </a:ext>
                </a:extLst>
              </a:tr>
              <a:tr h="5349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Routing Control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allow the control of CEC Switch for streaming of a new source device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&lt;Active Source&gt;,&lt;Inactive Source&gt;,&lt;Request Active Source&gt;,&lt;Set Stream Path&gt;,&lt;Routing Change&gt;,&lt;Routing Information&gt;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128" marR="9128" marT="9128" marB="0" anchor="ctr"/>
                </a:tc>
                <a:extLst>
                  <a:ext uri="{0D108BD9-81ED-4DB2-BD59-A6C34878D82A}">
                    <a16:rowId xmlns:a16="http://schemas.microsoft.com/office/drawing/2014/main" xmlns="" val="4018848249"/>
                  </a:ext>
                </a:extLst>
              </a:tr>
              <a:tr h="7101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System Information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query the system to determine device address and language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&lt;CEC Version&gt;,&lt;Get CEC Version&gt;,&lt;Get Menu Language&gt;,&lt;Give Physical Address&gt;,&lt;Polling Message&gt;,&lt;Report Physical Address&gt;,&lt;Set Menu Language&gt;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128" marR="9128" marT="9128" marB="0" anchor="ctr"/>
                </a:tc>
                <a:extLst>
                  <a:ext uri="{0D108BD9-81ED-4DB2-BD59-A6C34878D82A}">
                    <a16:rowId xmlns:a16="http://schemas.microsoft.com/office/drawing/2014/main" xmlns="" val="2015717759"/>
                  </a:ext>
                </a:extLst>
              </a:tr>
              <a:tr h="5349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Vendor Specific Commands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allow a set of vendor-defined cmd to be used between device of that vendor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&lt;DeviceVendorID&gt;,&lt;GiveDeviceVendorID&gt;,&lt;VendorCmd&gt;,&lt;VendorCmdWithID&gt;,&lt;VendorRemoteButtonDown&gt;,&lt;VendorRemoteButtonUp&gt;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128" marR="9128" marT="9128" marB="0" anchor="ctr"/>
                </a:tc>
                <a:extLst>
                  <a:ext uri="{0D108BD9-81ED-4DB2-BD59-A6C34878D82A}">
                    <a16:rowId xmlns:a16="http://schemas.microsoft.com/office/drawing/2014/main" xmlns="" val="754919618"/>
                  </a:ext>
                </a:extLst>
              </a:tr>
              <a:tr h="2008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Audio Rate Control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allow an Amplifier to fractionally de/increase playback rate of an audio source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&lt;Set Audio Rate&gt;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128" marR="9128" marT="9128" marB="0" anchor="ctr"/>
                </a:tc>
                <a:extLst>
                  <a:ext uri="{0D108BD9-81ED-4DB2-BD59-A6C34878D82A}">
                    <a16:rowId xmlns:a16="http://schemas.microsoft.com/office/drawing/2014/main" xmlns="" val="4077709488"/>
                  </a:ext>
                </a:extLst>
              </a:tr>
              <a:tr h="5349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Audio Return Channel Control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control ARC part of HEAC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&lt;Initiate ARC&gt;,&lt;Report ARC Initiated&gt;,&lt;Report ARC Terminated&gt;,&lt;Request ARC Initiation&gt;,&lt;Request ARC Termination&gt;,&lt;Terminate ARC&gt;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128" marR="9128" marT="9128" marB="0" anchor="ctr"/>
                </a:tc>
                <a:extLst>
                  <a:ext uri="{0D108BD9-81ED-4DB2-BD59-A6C34878D82A}">
                    <a16:rowId xmlns:a16="http://schemas.microsoft.com/office/drawing/2014/main" xmlns="" val="4156530972"/>
                  </a:ext>
                </a:extLst>
              </a:tr>
              <a:tr h="2008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Capability Discovery &amp; Control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control HEC part of HEAC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128" marR="9128" marT="91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128" marR="9128" marT="9128" marB="0" anchor="ctr"/>
                </a:tc>
                <a:extLst>
                  <a:ext uri="{0D108BD9-81ED-4DB2-BD59-A6C34878D82A}">
                    <a16:rowId xmlns:a16="http://schemas.microsoft.com/office/drawing/2014/main" xmlns="" val="2114728529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172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eARC</a:t>
            </a:r>
            <a:r>
              <a:rPr lang="en-US" altLang="zh-TW" dirty="0" smtClean="0"/>
              <a:t> Channel – Overview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83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936" y="1288819"/>
            <a:ext cx="4688852" cy="306493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69" y="1466851"/>
            <a:ext cx="5974736" cy="270886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32" y="4820230"/>
            <a:ext cx="5859368" cy="127049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5525" y="4808248"/>
            <a:ext cx="5934584" cy="129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165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eARC</a:t>
            </a:r>
            <a:r>
              <a:rPr lang="en-US" altLang="zh-TW" dirty="0"/>
              <a:t> </a:t>
            </a:r>
            <a:r>
              <a:rPr lang="en-US" altLang="zh-TW" dirty="0" smtClean="0"/>
              <a:t>Channel – Data Structure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84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202" y="1870075"/>
            <a:ext cx="7253071" cy="125083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381" y="3116984"/>
            <a:ext cx="7414976" cy="112331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6819" y="4719761"/>
            <a:ext cx="4575835" cy="1718362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 flipH="1">
            <a:off x="7820347" y="3678642"/>
            <a:ext cx="647378" cy="10958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47"/>
          <p:cNvSpPr txBox="1"/>
          <p:nvPr/>
        </p:nvSpPr>
        <p:spPr>
          <a:xfrm>
            <a:off x="6937291" y="3822081"/>
            <a:ext cx="653962" cy="26456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100">
                <a:solidFill>
                  <a:srgbClr val="FF0000"/>
                </a:solidFill>
              </a:rPr>
              <a:t>(13 bits)</a:t>
            </a:r>
            <a:endParaRPr lang="zh-TW" altLang="en-US" sz="1100">
              <a:solidFill>
                <a:srgbClr val="FF0000"/>
              </a:solidFill>
            </a:endParaRPr>
          </a:p>
        </p:txBody>
      </p:sp>
      <p:sp>
        <p:nvSpPr>
          <p:cNvPr id="10" name="左大括弧 9"/>
          <p:cNvSpPr/>
          <p:nvPr/>
        </p:nvSpPr>
        <p:spPr>
          <a:xfrm rot="16200000">
            <a:off x="7136134" y="2242094"/>
            <a:ext cx="194209" cy="3020191"/>
          </a:xfrm>
          <a:prstGeom prst="leftBrace">
            <a:avLst>
              <a:gd name="adj1" fmla="val 58383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</p:spTree>
    <p:extLst>
      <p:ext uri="{BB962C8B-B14F-4D97-AF65-F5344CB8AC3E}">
        <p14:creationId xmlns:p14="http://schemas.microsoft.com/office/powerpoint/2010/main" val="147109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eARC</a:t>
            </a:r>
            <a:r>
              <a:rPr lang="en-US" altLang="zh-TW" dirty="0"/>
              <a:t> </a:t>
            </a:r>
            <a:r>
              <a:rPr lang="en-US" altLang="zh-TW" dirty="0" smtClean="0"/>
              <a:t>Channel – Transaction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85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6086"/>
            <a:ext cx="4649064" cy="433048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731" y="1845916"/>
            <a:ext cx="4661152" cy="425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88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eARC</a:t>
            </a:r>
            <a:r>
              <a:rPr lang="en-US" altLang="zh-TW" dirty="0"/>
              <a:t> Channel – </a:t>
            </a:r>
            <a:r>
              <a:rPr lang="en-US" altLang="zh-TW" dirty="0" smtClean="0"/>
              <a:t>Command and Data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86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83" y="1961460"/>
            <a:ext cx="5668700" cy="412908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900" y="2482807"/>
            <a:ext cx="5137748" cy="154319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900" y="4160941"/>
            <a:ext cx="4148134" cy="728844"/>
          </a:xfrm>
          <a:prstGeom prst="rect">
            <a:avLst/>
          </a:prstGeom>
        </p:spPr>
      </p:pic>
      <p:sp>
        <p:nvSpPr>
          <p:cNvPr id="8" name="文字方塊 62"/>
          <p:cNvSpPr txBox="1"/>
          <p:nvPr/>
        </p:nvSpPr>
        <p:spPr>
          <a:xfrm>
            <a:off x="3573933" y="1830655"/>
            <a:ext cx="902210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100" dirty="0">
                <a:solidFill>
                  <a:srgbClr val="FF0000"/>
                </a:solidFill>
              </a:rPr>
              <a:t>(C/D</a:t>
            </a:r>
            <a:r>
              <a:rPr lang="en-US" altLang="zh-TW" sz="1100" baseline="0" dirty="0">
                <a:solidFill>
                  <a:srgbClr val="FF0000"/>
                </a:solidFill>
              </a:rPr>
              <a:t> = 1</a:t>
            </a:r>
            <a:r>
              <a:rPr lang="en-US" altLang="zh-TW" sz="1100" dirty="0">
                <a:solidFill>
                  <a:srgbClr val="FF0000"/>
                </a:solidFill>
              </a:rPr>
              <a:t>)</a:t>
            </a:r>
            <a:endParaRPr lang="zh-TW" altLang="en-US" sz="1100" dirty="0">
              <a:solidFill>
                <a:srgbClr val="FF0000"/>
              </a:solidFill>
            </a:endParaRPr>
          </a:p>
        </p:txBody>
      </p:sp>
      <p:sp>
        <p:nvSpPr>
          <p:cNvPr id="9" name="文字方塊 62"/>
          <p:cNvSpPr txBox="1"/>
          <p:nvPr/>
        </p:nvSpPr>
        <p:spPr>
          <a:xfrm>
            <a:off x="8763794" y="2342271"/>
            <a:ext cx="957678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100" dirty="0">
                <a:solidFill>
                  <a:srgbClr val="FF0000"/>
                </a:solidFill>
              </a:rPr>
              <a:t>(C/D</a:t>
            </a:r>
            <a:r>
              <a:rPr lang="en-US" altLang="zh-TW" sz="1100" baseline="0" dirty="0">
                <a:solidFill>
                  <a:srgbClr val="FF0000"/>
                </a:solidFill>
              </a:rPr>
              <a:t> = 0</a:t>
            </a:r>
            <a:r>
              <a:rPr lang="en-US" altLang="zh-TW" sz="1100" dirty="0">
                <a:solidFill>
                  <a:srgbClr val="FF0000"/>
                </a:solidFill>
              </a:rPr>
              <a:t>)</a:t>
            </a:r>
            <a:endParaRPr lang="zh-TW" alt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eARC</a:t>
            </a:r>
            <a:r>
              <a:rPr lang="en-US" altLang="zh-TW" dirty="0"/>
              <a:t> Channel – </a:t>
            </a:r>
            <a:r>
              <a:rPr lang="en-US" altLang="zh-TW" dirty="0" smtClean="0"/>
              <a:t>Read/Write Transaction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87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311601"/>
            <a:ext cx="3935833" cy="279926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487" y="1260475"/>
            <a:ext cx="3821666" cy="254762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807" y="4151974"/>
            <a:ext cx="3814146" cy="264367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9487" y="4201096"/>
            <a:ext cx="3781226" cy="252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30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eARC</a:t>
            </a:r>
            <a:r>
              <a:rPr lang="en-US" altLang="zh-TW" dirty="0"/>
              <a:t> Channel – </a:t>
            </a:r>
            <a:r>
              <a:rPr lang="en-US" altLang="zh-TW" dirty="0" smtClean="0"/>
              <a:t>Summary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88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010" y="1571897"/>
            <a:ext cx="6007751" cy="213361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010" y="3864987"/>
            <a:ext cx="5978430" cy="153575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1689" y="5585388"/>
            <a:ext cx="5956439" cy="95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0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VRR and FVA – Feature Introduction</a:t>
            </a:r>
            <a:endParaRPr lang="zh-TW" altLang="en-US" dirty="0"/>
          </a:p>
        </p:txBody>
      </p:sp>
      <p:graphicFrame>
        <p:nvGraphicFramePr>
          <p:cNvPr id="9" name="內容版面配置區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9319302"/>
              </p:ext>
            </p:extLst>
          </p:nvPr>
        </p:nvGraphicFramePr>
        <p:xfrm>
          <a:off x="7679946" y="5293408"/>
          <a:ext cx="4245354" cy="11068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45354">
                  <a:extLst>
                    <a:ext uri="{9D8B030D-6E8A-4147-A177-3AD203B41FA5}">
                      <a16:colId xmlns:a16="http://schemas.microsoft.com/office/drawing/2014/main" xmlns="" val="7496511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28600" indent="-228600" algn="l" fontAlgn="ctr">
                        <a:buFont typeface="+mj-lt"/>
                        <a:buAutoNum type="arabicPeriod"/>
                      </a:pPr>
                      <a:r>
                        <a:rPr lang="en-US" sz="1200" u="none" strike="noStrike" dirty="0" smtClean="0">
                          <a:effectLst/>
                        </a:rPr>
                        <a:t>Both </a:t>
                      </a:r>
                      <a:r>
                        <a:rPr lang="en-US" sz="1200" u="none" strike="noStrike" dirty="0">
                          <a:effectLst/>
                        </a:rPr>
                        <a:t>FVA and VRR modify the Video Timing by increasing the number of lines in the vertical front porch</a:t>
                      </a:r>
                      <a:r>
                        <a:rPr lang="en-US" sz="1200" u="none" strike="noStrike" dirty="0" smtClean="0">
                          <a:effectLst/>
                        </a:rPr>
                        <a:t>.</a:t>
                      </a:r>
                    </a:p>
                    <a:p>
                      <a:pPr marL="228600" indent="-228600" algn="l" fontAlgn="ctr">
                        <a:buFont typeface="+mj-lt"/>
                        <a:buAutoNum type="arabicPeriod"/>
                      </a:pPr>
                      <a:r>
                        <a:rPr lang="en-US" sz="1200" u="none" strike="noStrike" dirty="0" smtClean="0">
                          <a:effectLst/>
                        </a:rPr>
                        <a:t>The </a:t>
                      </a:r>
                      <a:r>
                        <a:rPr lang="en-US" sz="1200" u="none" strike="noStrike" dirty="0">
                          <a:effectLst/>
                        </a:rPr>
                        <a:t>number of lines for </a:t>
                      </a:r>
                      <a:r>
                        <a:rPr lang="en-US" sz="1200" u="none" strike="noStrike" dirty="0" err="1">
                          <a:effectLst/>
                        </a:rPr>
                        <a:t>Vactive</a:t>
                      </a:r>
                      <a:r>
                        <a:rPr lang="en-US" sz="1200" u="none" strike="noStrike" dirty="0">
                          <a:effectLst/>
                        </a:rPr>
                        <a:t> does not </a:t>
                      </a:r>
                      <a:r>
                        <a:rPr lang="en-US" sz="1200" u="none" strike="noStrike" dirty="0" smtClean="0">
                          <a:effectLst/>
                        </a:rPr>
                        <a:t>change.</a:t>
                      </a:r>
                    </a:p>
                    <a:p>
                      <a:pPr marL="228600" indent="-228600" algn="l" fontAlgn="ctr">
                        <a:buFont typeface="+mj-lt"/>
                        <a:buAutoNum type="arabicPeriod"/>
                      </a:pPr>
                      <a:r>
                        <a:rPr lang="en-US" sz="1200" u="none" strike="noStrike" dirty="0" smtClean="0">
                          <a:effectLst/>
                        </a:rPr>
                        <a:t>The </a:t>
                      </a:r>
                      <a:r>
                        <a:rPr lang="en-US" sz="1200" u="none" strike="noStrike" dirty="0">
                          <a:effectLst/>
                        </a:rPr>
                        <a:t>timing of </a:t>
                      </a:r>
                      <a:r>
                        <a:rPr lang="en-US" sz="1200" u="none" strike="noStrike" dirty="0" err="1">
                          <a:effectLst/>
                        </a:rPr>
                        <a:t>Vsync</a:t>
                      </a:r>
                      <a:r>
                        <a:rPr lang="en-US" sz="1200" u="none" strike="noStrike" dirty="0">
                          <a:effectLst/>
                        </a:rPr>
                        <a:t> and </a:t>
                      </a:r>
                      <a:r>
                        <a:rPr lang="en-US" sz="1200" u="none" strike="noStrike" dirty="0" err="1">
                          <a:effectLst/>
                        </a:rPr>
                        <a:t>Vback</a:t>
                      </a:r>
                      <a:r>
                        <a:rPr lang="en-US" sz="1200" u="none" strike="noStrike" dirty="0">
                          <a:effectLst/>
                        </a:rPr>
                        <a:t> always remain the </a:t>
                      </a:r>
                      <a:r>
                        <a:rPr lang="en-US" sz="1200" u="none" strike="noStrike" dirty="0" smtClean="0">
                          <a:effectLst/>
                        </a:rPr>
                        <a:t>same.</a:t>
                      </a:r>
                    </a:p>
                    <a:p>
                      <a:pPr marL="228600" indent="-228600" algn="l" fontAlgn="ctr">
                        <a:buFont typeface="+mj-lt"/>
                        <a:buAutoNum type="arabicPeriod"/>
                      </a:pPr>
                      <a:r>
                        <a:rPr lang="en-US" sz="1200" u="none" strike="noStrike" dirty="0" err="1" smtClean="0">
                          <a:effectLst/>
                        </a:rPr>
                        <a:t>FVA_Factor</a:t>
                      </a:r>
                      <a:r>
                        <a:rPr lang="en-US" sz="1200" u="none" strike="noStrike" dirty="0" smtClean="0">
                          <a:effectLst/>
                        </a:rPr>
                        <a:t> </a:t>
                      </a:r>
                      <a:r>
                        <a:rPr lang="en-US" sz="1200" u="none" strike="noStrike" dirty="0">
                          <a:effectLst/>
                        </a:rPr>
                        <a:t>is an integer value representing multiples of </a:t>
                      </a:r>
                      <a:r>
                        <a:rPr lang="en-US" sz="1200" u="none" strike="noStrike" dirty="0" err="1">
                          <a:effectLst/>
                        </a:rPr>
                        <a:t>Vtotal</a:t>
                      </a:r>
                      <a:r>
                        <a:rPr lang="en-US" sz="1200" u="none" strike="noStrike" dirty="0">
                          <a:effectLst/>
                        </a:rPr>
                        <a:t>. </a:t>
                      </a:r>
                      <a:endParaRPr lang="en-US" sz="1200" u="none" strike="noStrike" dirty="0" smtClean="0">
                        <a:effectLst/>
                      </a:endParaRPr>
                    </a:p>
                    <a:p>
                      <a:pPr marL="228600" indent="-228600" algn="l" fontAlgn="ctr">
                        <a:buFont typeface="+mj-lt"/>
                        <a:buAutoNum type="arabicPeriod"/>
                      </a:pPr>
                      <a:r>
                        <a:rPr lang="en-US" sz="1200" u="none" strike="noStrike" dirty="0" smtClean="0">
                          <a:effectLst/>
                        </a:rPr>
                        <a:t>MVRR </a:t>
                      </a:r>
                      <a:r>
                        <a:rPr lang="en-US" sz="1200" u="none" strike="noStrike" dirty="0">
                          <a:effectLst/>
                        </a:rPr>
                        <a:t>is an integer value representing additional lines.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825879571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89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46" y="1292093"/>
            <a:ext cx="6723936" cy="247632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18" y="3816881"/>
            <a:ext cx="6755664" cy="2953054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5162550" y="1819771"/>
            <a:ext cx="704071" cy="2090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sp>
        <p:nvSpPr>
          <p:cNvPr id="8" name="橢圓 7"/>
          <p:cNvSpPr/>
          <p:nvPr/>
        </p:nvSpPr>
        <p:spPr>
          <a:xfrm>
            <a:off x="2388265" y="2938260"/>
            <a:ext cx="345409" cy="2145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454" y="1268484"/>
            <a:ext cx="2675118" cy="1669776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2969851"/>
            <a:ext cx="2110256" cy="22462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矩形 11"/>
          <p:cNvSpPr/>
          <p:nvPr/>
        </p:nvSpPr>
        <p:spPr>
          <a:xfrm>
            <a:off x="1524000" y="5495925"/>
            <a:ext cx="5762625" cy="381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4429125" y="5168428"/>
            <a:ext cx="1437496" cy="3274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964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FRL Channel – Video Timing Diagram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6" name="圖片 5" descr="关于display相关的一些内容—关于RGB接口屏调试- 移动开发- 亿速云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69"/>
          <a:stretch/>
        </p:blipFill>
        <p:spPr bwMode="auto">
          <a:xfrm>
            <a:off x="3218879" y="2243136"/>
            <a:ext cx="5715571" cy="332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37"/>
          <p:cNvSpPr txBox="1"/>
          <p:nvPr/>
        </p:nvSpPr>
        <p:spPr>
          <a:xfrm>
            <a:off x="6159556" y="2187106"/>
            <a:ext cx="613373" cy="264560"/>
          </a:xfrm>
          <a:prstGeom prst="rect">
            <a:avLst/>
          </a:prstGeom>
          <a:solidFill>
            <a:sysClr val="window" lastClr="FFFFFF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100" dirty="0" err="1"/>
              <a:t>Hactive</a:t>
            </a:r>
            <a:endParaRPr lang="zh-TW" altLang="en-US" sz="1100" dirty="0"/>
          </a:p>
        </p:txBody>
      </p:sp>
      <p:sp>
        <p:nvSpPr>
          <p:cNvPr id="8" name="文字方塊 288"/>
          <p:cNvSpPr txBox="1"/>
          <p:nvPr/>
        </p:nvSpPr>
        <p:spPr>
          <a:xfrm>
            <a:off x="3076575" y="4222655"/>
            <a:ext cx="605487" cy="264560"/>
          </a:xfrm>
          <a:prstGeom prst="rect">
            <a:avLst/>
          </a:prstGeom>
          <a:solidFill>
            <a:sysClr val="window" lastClr="FFFFFF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100" dirty="0" err="1"/>
              <a:t>Vactive</a:t>
            </a:r>
            <a:endParaRPr lang="zh-TW" altLang="en-US" sz="1100" dirty="0"/>
          </a:p>
        </p:txBody>
      </p:sp>
      <p:sp>
        <p:nvSpPr>
          <p:cNvPr id="9" name="文字方塊 298"/>
          <p:cNvSpPr txBox="1"/>
          <p:nvPr/>
        </p:nvSpPr>
        <p:spPr>
          <a:xfrm>
            <a:off x="5699312" y="4222655"/>
            <a:ext cx="1591013" cy="264560"/>
          </a:xfrm>
          <a:prstGeom prst="rect">
            <a:avLst/>
          </a:prstGeom>
          <a:solidFill>
            <a:sysClr val="window" lastClr="FFFFFF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100">
                <a:solidFill>
                  <a:srgbClr val="FF0000"/>
                </a:solidFill>
              </a:rPr>
              <a:t>Video data</a:t>
            </a:r>
            <a:r>
              <a:rPr lang="en-US" altLang="zh-TW" sz="1100" baseline="0">
                <a:solidFill>
                  <a:srgbClr val="FF0000"/>
                </a:solidFill>
              </a:rPr>
              <a:t> (RGB/YCBCR)</a:t>
            </a:r>
            <a:endParaRPr lang="zh-TW" altLang="en-US" sz="1100">
              <a:solidFill>
                <a:srgbClr val="FF0000"/>
              </a:solidFill>
            </a:endParaRPr>
          </a:p>
        </p:txBody>
      </p:sp>
      <p:sp>
        <p:nvSpPr>
          <p:cNvPr id="10" name="文字方塊 299"/>
          <p:cNvSpPr txBox="1"/>
          <p:nvPr/>
        </p:nvSpPr>
        <p:spPr>
          <a:xfrm>
            <a:off x="5540189" y="3171543"/>
            <a:ext cx="1712328" cy="26456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100">
                <a:solidFill>
                  <a:srgbClr val="FF0000"/>
                </a:solidFill>
              </a:rPr>
              <a:t>Audio data or Control</a:t>
            </a:r>
            <a:r>
              <a:rPr lang="en-US" altLang="zh-TW" sz="1100" baseline="0">
                <a:solidFill>
                  <a:srgbClr val="FF0000"/>
                </a:solidFill>
              </a:rPr>
              <a:t> data</a:t>
            </a:r>
            <a:endParaRPr lang="zh-TW" altLang="en-US" sz="11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04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VRR and FVA – </a:t>
            </a:r>
            <a:r>
              <a:rPr lang="en-US" altLang="zh-TW" sz="4000" dirty="0" smtClean="0"/>
              <a:t>Video Timing Extended Metadata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90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353" y="1914578"/>
            <a:ext cx="3948894" cy="342889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b="77635"/>
          <a:stretch/>
        </p:blipFill>
        <p:spPr>
          <a:xfrm>
            <a:off x="985813" y="5384437"/>
            <a:ext cx="3971974" cy="110234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2229644"/>
            <a:ext cx="6134100" cy="35433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895475" y="1735752"/>
            <a:ext cx="21277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smtClean="0">
                <a:solidFill>
                  <a:srgbClr val="000000"/>
                </a:solidFill>
              </a:rPr>
              <a:t>(packet </a:t>
            </a:r>
            <a:r>
              <a:rPr lang="en-US" altLang="zh-TW" sz="1400" dirty="0">
                <a:solidFill>
                  <a:srgbClr val="000000"/>
                </a:solidFill>
              </a:rPr>
              <a:t>type value = </a:t>
            </a:r>
            <a:r>
              <a:rPr lang="en-US" altLang="zh-TW" sz="1400" dirty="0" smtClean="0">
                <a:solidFill>
                  <a:srgbClr val="000000"/>
                </a:solidFill>
              </a:rPr>
              <a:t>0x7F</a:t>
            </a:r>
            <a:r>
              <a:rPr lang="en-US" altLang="zh-TW" sz="1400" dirty="0" smtClean="0"/>
              <a:t>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820489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Configuration – Data Island Packet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91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33" y="1385149"/>
            <a:ext cx="4262733" cy="370749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375" y="5227577"/>
            <a:ext cx="4272591" cy="135122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170" y="1516975"/>
            <a:ext cx="4842183" cy="117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8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Configuration – EDID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DDC address </a:t>
            </a:r>
            <a:r>
              <a:rPr lang="en-US" altLang="zh-TW" dirty="0"/>
              <a:t>= 0xA0, 0xA1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92</a:t>
            </a:fld>
            <a:endParaRPr lang="zh-TW" altLang="en-US"/>
          </a:p>
        </p:txBody>
      </p:sp>
      <p:pic>
        <p:nvPicPr>
          <p:cNvPr id="5" name="圖片 4" descr="「EDID DATA STRUCTURE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33" y="2532206"/>
            <a:ext cx="4105414" cy="401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238"/>
          <p:cNvSpPr txBox="1"/>
          <p:nvPr/>
        </p:nvSpPr>
        <p:spPr>
          <a:xfrm>
            <a:off x="2209855" y="2855229"/>
            <a:ext cx="1108573" cy="21756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>
                <a:solidFill>
                  <a:srgbClr val="FF0000"/>
                </a:solidFill>
              </a:rPr>
              <a:t>0x00FFFFFFFFFFFF00h</a:t>
            </a:r>
            <a:endParaRPr lang="zh-TW" altLang="en-US" sz="800">
              <a:solidFill>
                <a:srgbClr val="FF0000"/>
              </a:solidFill>
            </a:endParaRPr>
          </a:p>
        </p:txBody>
      </p:sp>
      <p:sp>
        <p:nvSpPr>
          <p:cNvPr id="7" name="文字方塊 358"/>
          <p:cNvSpPr txBox="1"/>
          <p:nvPr/>
        </p:nvSpPr>
        <p:spPr>
          <a:xfrm>
            <a:off x="1008017" y="2365172"/>
            <a:ext cx="1077796" cy="27590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100" b="1" dirty="0"/>
              <a:t>第一組</a:t>
            </a:r>
            <a:r>
              <a:rPr lang="en-US" altLang="zh-TW" sz="1100" b="1" dirty="0"/>
              <a:t>128byte</a:t>
            </a:r>
            <a:endParaRPr lang="zh-TW" altLang="en-US" sz="1100" b="1" dirty="0"/>
          </a:p>
        </p:txBody>
      </p:sp>
      <p:pic>
        <p:nvPicPr>
          <p:cNvPr id="8" name="圖片 7" descr="「cea extension 3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673" y="2641081"/>
            <a:ext cx="4095995" cy="301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359"/>
          <p:cNvSpPr txBox="1"/>
          <p:nvPr/>
        </p:nvSpPr>
        <p:spPr>
          <a:xfrm>
            <a:off x="5209564" y="2365433"/>
            <a:ext cx="1085233" cy="275909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100" b="1" dirty="0"/>
              <a:t>第二組</a:t>
            </a:r>
            <a:r>
              <a:rPr lang="en-US" altLang="zh-TW" sz="1100" b="1" dirty="0"/>
              <a:t>128byte</a:t>
            </a:r>
            <a:endParaRPr lang="zh-TW" altLang="en-US" sz="1100" b="1" dirty="0"/>
          </a:p>
        </p:txBody>
      </p:sp>
      <p:sp>
        <p:nvSpPr>
          <p:cNvPr id="10" name="圓角矩形圖說文字 9"/>
          <p:cNvSpPr/>
          <p:nvPr/>
        </p:nvSpPr>
        <p:spPr>
          <a:xfrm>
            <a:off x="6038850" y="445294"/>
            <a:ext cx="5314950" cy="506412"/>
          </a:xfrm>
          <a:prstGeom prst="wedgeRoundRectCallout">
            <a:avLst>
              <a:gd name="adj1" fmla="val -56399"/>
              <a:gd name="adj2" fmla="val -4640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chemeClr val="tx1"/>
                </a:solidFill>
              </a:rPr>
              <a:t>Extended Display Identification Data </a:t>
            </a:r>
            <a:r>
              <a:rPr lang="zh-TW" altLang="en-US" b="1" dirty="0" smtClean="0">
                <a:solidFill>
                  <a:schemeClr val="tx1"/>
                </a:solidFill>
              </a:rPr>
              <a:t>延伸辨識碼</a:t>
            </a:r>
            <a:endParaRPr lang="zh-TW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82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Configuration – EDID CEA Block Type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93</a:t>
            </a:fld>
            <a:endParaRPr lang="zh-TW" altLang="en-US"/>
          </a:p>
        </p:txBody>
      </p:sp>
      <p:pic>
        <p:nvPicPr>
          <p:cNvPr id="5" name="圖片 4" descr="「cea data block collection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160" y="1914298"/>
            <a:ext cx="4374173" cy="425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241"/>
          <p:cNvSpPr txBox="1"/>
          <p:nvPr/>
        </p:nvSpPr>
        <p:spPr>
          <a:xfrm>
            <a:off x="2740423" y="1825625"/>
            <a:ext cx="824969" cy="21756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>
                <a:solidFill>
                  <a:srgbClr val="FF0000"/>
                </a:solidFill>
              </a:rPr>
              <a:t>data block</a:t>
            </a:r>
            <a:r>
              <a:rPr lang="en-US" altLang="zh-TW" sz="800" baseline="0">
                <a:solidFill>
                  <a:srgbClr val="FF0000"/>
                </a:solidFill>
              </a:rPr>
              <a:t> type</a:t>
            </a:r>
            <a:endParaRPr lang="zh-TW" altLang="en-US" sz="800">
              <a:solidFill>
                <a:srgbClr val="FF0000"/>
              </a:solidFill>
            </a:endParaRPr>
          </a:p>
        </p:txBody>
      </p:sp>
      <p:sp>
        <p:nvSpPr>
          <p:cNvPr id="7" name="文字方塊 242"/>
          <p:cNvSpPr txBox="1"/>
          <p:nvPr/>
        </p:nvSpPr>
        <p:spPr>
          <a:xfrm>
            <a:off x="4176627" y="1828938"/>
            <a:ext cx="659476" cy="21756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>
                <a:solidFill>
                  <a:srgbClr val="FF0000"/>
                </a:solidFill>
              </a:rPr>
              <a:t>data length</a:t>
            </a:r>
            <a:endParaRPr lang="zh-TW" altLang="en-US" sz="800">
              <a:solidFill>
                <a:srgbClr val="FF0000"/>
              </a:solidFill>
            </a:endParaRPr>
          </a:p>
        </p:txBody>
      </p:sp>
      <p:sp>
        <p:nvSpPr>
          <p:cNvPr id="8" name="文字方塊 261"/>
          <p:cNvSpPr txBox="1"/>
          <p:nvPr/>
        </p:nvSpPr>
        <p:spPr>
          <a:xfrm>
            <a:off x="3109631" y="2196297"/>
            <a:ext cx="287771" cy="21756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>
                <a:solidFill>
                  <a:srgbClr val="FF0000"/>
                </a:solidFill>
              </a:rPr>
              <a:t>=2</a:t>
            </a:r>
            <a:endParaRPr lang="zh-TW" altLang="en-US" sz="800">
              <a:solidFill>
                <a:srgbClr val="FF0000"/>
              </a:solidFill>
            </a:endParaRPr>
          </a:p>
        </p:txBody>
      </p:sp>
      <p:sp>
        <p:nvSpPr>
          <p:cNvPr id="9" name="文字方塊 262"/>
          <p:cNvSpPr txBox="1"/>
          <p:nvPr/>
        </p:nvSpPr>
        <p:spPr>
          <a:xfrm>
            <a:off x="3082737" y="2874400"/>
            <a:ext cx="287771" cy="21756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>
                <a:solidFill>
                  <a:srgbClr val="FF0000"/>
                </a:solidFill>
              </a:rPr>
              <a:t>=1</a:t>
            </a:r>
            <a:endParaRPr lang="zh-TW" altLang="en-US" sz="800">
              <a:solidFill>
                <a:srgbClr val="FF0000"/>
              </a:solidFill>
            </a:endParaRPr>
          </a:p>
        </p:txBody>
      </p:sp>
      <p:sp>
        <p:nvSpPr>
          <p:cNvPr id="10" name="文字方塊 263"/>
          <p:cNvSpPr txBox="1"/>
          <p:nvPr/>
        </p:nvSpPr>
        <p:spPr>
          <a:xfrm>
            <a:off x="3249352" y="4192015"/>
            <a:ext cx="287771" cy="21756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>
                <a:solidFill>
                  <a:srgbClr val="FF0000"/>
                </a:solidFill>
              </a:rPr>
              <a:t>=4</a:t>
            </a:r>
            <a:endParaRPr lang="zh-TW" altLang="en-US" sz="800">
              <a:solidFill>
                <a:srgbClr val="FF0000"/>
              </a:solidFill>
            </a:endParaRPr>
          </a:p>
        </p:txBody>
      </p:sp>
      <p:sp>
        <p:nvSpPr>
          <p:cNvPr id="11" name="文字方塊 264"/>
          <p:cNvSpPr txBox="1"/>
          <p:nvPr/>
        </p:nvSpPr>
        <p:spPr>
          <a:xfrm>
            <a:off x="3233664" y="4819935"/>
            <a:ext cx="287771" cy="21756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>
                <a:solidFill>
                  <a:srgbClr val="FF0000"/>
                </a:solidFill>
              </a:rPr>
              <a:t>=3</a:t>
            </a:r>
            <a:endParaRPr lang="zh-TW" altLang="en-US" sz="800">
              <a:solidFill>
                <a:srgbClr val="FF0000"/>
              </a:solidFill>
            </a:endParaRPr>
          </a:p>
        </p:txBody>
      </p:sp>
      <p:sp>
        <p:nvSpPr>
          <p:cNvPr id="12" name="文字方塊 265"/>
          <p:cNvSpPr txBox="1"/>
          <p:nvPr/>
        </p:nvSpPr>
        <p:spPr>
          <a:xfrm>
            <a:off x="3240387" y="5598890"/>
            <a:ext cx="287771" cy="21756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>
                <a:solidFill>
                  <a:srgbClr val="FF0000"/>
                </a:solidFill>
              </a:rPr>
              <a:t>=7</a:t>
            </a:r>
            <a:endParaRPr lang="zh-TW" altLang="en-US" sz="800">
              <a:solidFill>
                <a:srgbClr val="FF0000"/>
              </a:solidFill>
            </a:endParaRPr>
          </a:p>
        </p:txBody>
      </p:sp>
      <p:pic>
        <p:nvPicPr>
          <p:cNvPr id="13" name="圖片 12" descr="「cea data block tag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932" y="2043185"/>
            <a:ext cx="3197087" cy="147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圖片 13" descr="「cea data block tag codes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189" y="3674984"/>
            <a:ext cx="3215497" cy="231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橢圓 14"/>
          <p:cNvSpPr/>
          <p:nvPr/>
        </p:nvSpPr>
        <p:spPr>
          <a:xfrm>
            <a:off x="6576867" y="3186309"/>
            <a:ext cx="1258956" cy="149087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cxnSp>
        <p:nvCxnSpPr>
          <p:cNvPr id="16" name="直線單箭頭接點 15"/>
          <p:cNvCxnSpPr>
            <a:stCxn id="15" idx="3"/>
          </p:cNvCxnSpPr>
          <p:nvPr/>
        </p:nvCxnSpPr>
        <p:spPr>
          <a:xfrm>
            <a:off x="6761237" y="3313563"/>
            <a:ext cx="221477" cy="3531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91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Configuration – </a:t>
            </a:r>
            <a:r>
              <a:rPr lang="en-US" altLang="zh-TW" dirty="0" smtClean="0"/>
              <a:t>SCDCS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94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711" y="1525791"/>
            <a:ext cx="4606188" cy="379515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627" y="1344816"/>
            <a:ext cx="4008785" cy="33287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513" y="1696508"/>
            <a:ext cx="4010879" cy="33366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908" y="2061244"/>
            <a:ext cx="4024486" cy="52926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7608" y="2642639"/>
            <a:ext cx="3974242" cy="50885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7383" y="3187310"/>
            <a:ext cx="3983661" cy="51685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2151" y="3726527"/>
            <a:ext cx="3974772" cy="51861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6448" y="4270793"/>
            <a:ext cx="4011923" cy="518036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14242" y="4807133"/>
            <a:ext cx="3994130" cy="621691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6448" y="5447128"/>
            <a:ext cx="3906206" cy="127434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25794" y="5359772"/>
            <a:ext cx="3906207" cy="411273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25795" y="5793336"/>
            <a:ext cx="3920861" cy="1002548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544711" y="1216859"/>
            <a:ext cx="2637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DDC address </a:t>
            </a:r>
            <a:r>
              <a:rPr lang="en-US" altLang="zh-TW" dirty="0"/>
              <a:t>= </a:t>
            </a:r>
            <a:r>
              <a:rPr lang="en-US" altLang="zh-TW" dirty="0" smtClean="0"/>
              <a:t>0xA8, 0xA9</a:t>
            </a:r>
            <a:endParaRPr lang="zh-TW" altLang="en-US" dirty="0"/>
          </a:p>
        </p:txBody>
      </p:sp>
      <p:sp>
        <p:nvSpPr>
          <p:cNvPr id="19" name="圓角矩形圖說文字 18"/>
          <p:cNvSpPr/>
          <p:nvPr/>
        </p:nvSpPr>
        <p:spPr>
          <a:xfrm>
            <a:off x="6412151" y="427831"/>
            <a:ext cx="5314950" cy="506412"/>
          </a:xfrm>
          <a:prstGeom prst="wedgeRoundRectCallout">
            <a:avLst>
              <a:gd name="adj1" fmla="val -56399"/>
              <a:gd name="adj2" fmla="val -4640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Status and Control Data Channel </a:t>
            </a:r>
            <a:r>
              <a:rPr lang="en-US" altLang="zh-TW" dirty="0" smtClean="0">
                <a:solidFill>
                  <a:schemeClr val="tx1"/>
                </a:solidFill>
              </a:rPr>
              <a:t>Structure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592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Configuration </a:t>
            </a:r>
            <a:r>
              <a:rPr lang="en-US" altLang="zh-TW" dirty="0"/>
              <a:t>–</a:t>
            </a:r>
            <a:r>
              <a:rPr lang="en-US" altLang="zh-TW" dirty="0" smtClean="0"/>
              <a:t> SVT VIP (FRL)</a:t>
            </a:r>
            <a:endParaRPr lang="zh-TW" altLang="en-US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9657786"/>
              </p:ext>
            </p:extLst>
          </p:nvPr>
        </p:nvGraphicFramePr>
        <p:xfrm>
          <a:off x="311726" y="1690688"/>
          <a:ext cx="11568547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7589">
                  <a:extLst>
                    <a:ext uri="{9D8B030D-6E8A-4147-A177-3AD203B41FA5}">
                      <a16:colId xmlns:a16="http://schemas.microsoft.com/office/drawing/2014/main" xmlns="" val="2029438270"/>
                    </a:ext>
                  </a:extLst>
                </a:gridCol>
                <a:gridCol w="834565">
                  <a:extLst>
                    <a:ext uri="{9D8B030D-6E8A-4147-A177-3AD203B41FA5}">
                      <a16:colId xmlns:a16="http://schemas.microsoft.com/office/drawing/2014/main" xmlns="" val="2064926549"/>
                    </a:ext>
                  </a:extLst>
                </a:gridCol>
                <a:gridCol w="3696393">
                  <a:extLst>
                    <a:ext uri="{9D8B030D-6E8A-4147-A177-3AD203B41FA5}">
                      <a16:colId xmlns:a16="http://schemas.microsoft.com/office/drawing/2014/main" xmlns="" val="3025206049"/>
                    </a:ext>
                  </a:extLst>
                </a:gridCol>
              </a:tblGrid>
              <a:tr h="194066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SVT</a:t>
                      </a:r>
                      <a:r>
                        <a:rPr lang="en-US" altLang="zh-TW" sz="1000" baseline="0" dirty="0" smtClean="0"/>
                        <a:t> VIP Configuration</a:t>
                      </a:r>
                      <a:endParaRPr lang="zh-TW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Value</a:t>
                      </a:r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Note</a:t>
                      </a:r>
                      <a:endParaRPr lang="zh-TW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16210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000" dirty="0" err="1" smtClean="0"/>
                        <a:t>typedef</a:t>
                      </a:r>
                      <a:r>
                        <a:rPr lang="en-US" altLang="zh-TW" sz="1000" dirty="0" smtClean="0"/>
                        <a:t> </a:t>
                      </a:r>
                      <a:r>
                        <a:rPr lang="en-US" altLang="zh-TW" sz="1000" dirty="0" err="1" smtClean="0"/>
                        <a:t>enum</a:t>
                      </a:r>
                      <a:r>
                        <a:rPr lang="en-US" altLang="zh-TW" sz="1000" dirty="0" smtClean="0"/>
                        <a:t> { HDMI_VERSION_1_3, HDMI_VERSION_1_4, HDMI_VERSION_2_0,</a:t>
                      </a:r>
                      <a:r>
                        <a:rPr lang="en-US" altLang="zh-TW" sz="1000" baseline="0" dirty="0" smtClean="0"/>
                        <a:t> HDMI_VERSION_2_1</a:t>
                      </a:r>
                      <a:r>
                        <a:rPr lang="en-US" altLang="zh-TW" sz="1000" dirty="0" smtClean="0"/>
                        <a:t>} </a:t>
                      </a:r>
                      <a:r>
                        <a:rPr lang="en-US" altLang="zh-TW" sz="1000" dirty="0" err="1" smtClean="0"/>
                        <a:t>hdmi_protocol_specification_version_enum</a:t>
                      </a:r>
                      <a:endParaRPr lang="zh-TW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HDMI version</a:t>
                      </a:r>
                      <a:endParaRPr lang="zh-TW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74934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000" dirty="0" err="1" smtClean="0"/>
                        <a:t>typedef</a:t>
                      </a:r>
                      <a:r>
                        <a:rPr lang="en-US" altLang="zh-TW" sz="1000" dirty="0" smtClean="0"/>
                        <a:t> </a:t>
                      </a:r>
                      <a:r>
                        <a:rPr lang="en-US" altLang="zh-TW" sz="1000" dirty="0" err="1" smtClean="0"/>
                        <a:t>enum</a:t>
                      </a:r>
                      <a:r>
                        <a:rPr lang="en-US" altLang="zh-TW" sz="1000" dirty="0" smtClean="0"/>
                        <a:t> { RGB_4_4_4, YCBCR_4_4_4,</a:t>
                      </a:r>
                      <a:r>
                        <a:rPr lang="en-US" altLang="zh-TW" sz="1000" baseline="0" dirty="0" smtClean="0"/>
                        <a:t> YCBCR_4_2_2, YCBCR_4_2_0, PIXEL_ENC_IDO_DEFINED</a:t>
                      </a:r>
                      <a:r>
                        <a:rPr lang="en-US" altLang="zh-TW" sz="1000" dirty="0" smtClean="0"/>
                        <a:t>} </a:t>
                      </a:r>
                      <a:r>
                        <a:rPr lang="en-US" altLang="zh-TW" sz="1000" dirty="0" err="1" smtClean="0"/>
                        <a:t>pixel_encoding_enum</a:t>
                      </a:r>
                      <a:endParaRPr lang="zh-TW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Pixel encoding technique</a:t>
                      </a:r>
                      <a:endParaRPr lang="zh-TW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02405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000" dirty="0" err="1" smtClean="0"/>
                        <a:t>typedef</a:t>
                      </a:r>
                      <a:r>
                        <a:rPr lang="en-US" altLang="zh-TW" sz="1000" dirty="0" smtClean="0"/>
                        <a:t> </a:t>
                      </a:r>
                      <a:r>
                        <a:rPr lang="en-US" altLang="zh-TW" sz="1000" dirty="0" err="1" smtClean="0"/>
                        <a:t>enum</a:t>
                      </a:r>
                      <a:r>
                        <a:rPr lang="en-US" altLang="zh-TW" sz="1000" dirty="0" smtClean="0"/>
                        <a:t> { COLOR_DEPTH_24, COLOR_DEPTH_30, COLOR_DEPTH_36, COLOR_DEPTH_48} </a:t>
                      </a:r>
                      <a:r>
                        <a:rPr lang="en-US" altLang="zh-TW" sz="1000" dirty="0" err="1" smtClean="0"/>
                        <a:t>color_depth_enum</a:t>
                      </a:r>
                      <a:endParaRPr lang="zh-TW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Deep color mode</a:t>
                      </a:r>
                      <a:endParaRPr lang="zh-TW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87675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000" dirty="0" err="1" smtClean="0"/>
                        <a:t>typedef</a:t>
                      </a:r>
                      <a:r>
                        <a:rPr lang="en-US" altLang="zh-TW" sz="1000" dirty="0" smtClean="0"/>
                        <a:t> </a:t>
                      </a:r>
                      <a:r>
                        <a:rPr lang="en-US" altLang="zh-TW" sz="1000" dirty="0" err="1" smtClean="0"/>
                        <a:t>enum</a:t>
                      </a:r>
                      <a:r>
                        <a:rPr lang="en-US" altLang="zh-TW" sz="1000" dirty="0" smtClean="0"/>
                        <a:t> { FRAME_PACKING, FIELD_ALTERNATE, LINE_ALTERNATE, SIDE_BY_SIDE_FULL, L_DEPTH, L_DEPTH_GFX_GFXDEPTH,</a:t>
                      </a:r>
                      <a:r>
                        <a:rPr lang="en-US" altLang="zh-TW" sz="1000" baseline="0" dirty="0" smtClean="0"/>
                        <a:t> TOP_AND_BOTTOM, SIDE_BY_SIDE_HALF, FORMAT_2D, EXT_RESOLUTION_FORMAT</a:t>
                      </a:r>
                      <a:r>
                        <a:rPr lang="en-US" altLang="zh-TW" sz="1000" dirty="0" smtClean="0"/>
                        <a:t>} </a:t>
                      </a:r>
                      <a:r>
                        <a:rPr lang="en-US" altLang="zh-TW" sz="1000" dirty="0" err="1" smtClean="0"/>
                        <a:t>video_format_type_enum</a:t>
                      </a:r>
                      <a:endParaRPr lang="zh-TW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Video format type</a:t>
                      </a:r>
                      <a:endParaRPr lang="zh-TW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05388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bit</a:t>
                      </a:r>
                      <a:r>
                        <a:rPr lang="en-US" altLang="zh-TW" sz="1000" baseline="0" dirty="0" smtClean="0"/>
                        <a:t> </a:t>
                      </a:r>
                      <a:r>
                        <a:rPr lang="en-US" altLang="zh-TW" sz="1000" baseline="0" dirty="0" err="1" smtClean="0"/>
                        <a:t>bypass_link_training</a:t>
                      </a:r>
                      <a:r>
                        <a:rPr lang="en-US" altLang="zh-TW" sz="1000" baseline="0" dirty="0" smtClean="0"/>
                        <a:t> </a:t>
                      </a:r>
                      <a:endParaRPr lang="zh-TW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000" baseline="0" dirty="0" smtClean="0"/>
                        <a:t>1’b1</a:t>
                      </a:r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Bypass link training process</a:t>
                      </a:r>
                      <a:endParaRPr lang="zh-TW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66567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rand bit [7:0] </a:t>
                      </a:r>
                      <a:r>
                        <a:rPr lang="en-US" altLang="zh-TW" sz="1000" dirty="0" err="1" smtClean="0"/>
                        <a:t>video_id_code</a:t>
                      </a:r>
                      <a:endParaRPr lang="zh-TW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1</a:t>
                      </a:r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Determines video id codes which will be transmitted</a:t>
                      </a:r>
                      <a:endParaRPr lang="zh-TW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43335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rand bit </a:t>
                      </a:r>
                      <a:r>
                        <a:rPr lang="en-US" altLang="zh-TW" sz="1000" dirty="0" err="1" smtClean="0"/>
                        <a:t>cnmvrr</a:t>
                      </a:r>
                      <a:endParaRPr lang="zh-TW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1</a:t>
                      </a:r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Sink support negative MVRR values when VRR and FVA are enabled</a:t>
                      </a:r>
                      <a:endParaRPr lang="zh-TW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47270368"/>
                  </a:ext>
                </a:extLst>
              </a:tr>
              <a:tr h="194066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rand bit </a:t>
                      </a:r>
                      <a:r>
                        <a:rPr lang="en-US" altLang="zh-TW" sz="1000" dirty="0" err="1" smtClean="0"/>
                        <a:t>enable_hdcp</a:t>
                      </a:r>
                      <a:endParaRPr lang="zh-TW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000" baseline="0" dirty="0" smtClean="0"/>
                        <a:t>1’b0</a:t>
                      </a:r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Enable HDCP</a:t>
                      </a:r>
                      <a:endParaRPr lang="zh-TW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59049567"/>
                  </a:ext>
                </a:extLst>
              </a:tr>
              <a:tr h="194066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rand</a:t>
                      </a:r>
                      <a:r>
                        <a:rPr lang="zh-TW" altLang="en-US" sz="1000" dirty="0" smtClean="0"/>
                        <a:t> </a:t>
                      </a:r>
                      <a:r>
                        <a:rPr lang="en-US" altLang="zh-TW" sz="1000" dirty="0" smtClean="0"/>
                        <a:t>bit </a:t>
                      </a:r>
                      <a:r>
                        <a:rPr lang="en-US" altLang="zh-TW" sz="1000" dirty="0" err="1" smtClean="0"/>
                        <a:t>enable_cec</a:t>
                      </a:r>
                      <a:endParaRPr lang="zh-TW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000" baseline="0" dirty="0" smtClean="0"/>
                        <a:t>1’b0</a:t>
                      </a:r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Enable CEC</a:t>
                      </a:r>
                      <a:endParaRPr lang="zh-TW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58922991"/>
                  </a:ext>
                </a:extLst>
              </a:tr>
              <a:tr h="194066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rand bit </a:t>
                      </a:r>
                      <a:r>
                        <a:rPr lang="en-US" altLang="zh-TW" sz="1000" dirty="0" err="1" smtClean="0"/>
                        <a:t>enable_arc</a:t>
                      </a:r>
                      <a:endParaRPr lang="zh-TW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000" baseline="0" dirty="0" smtClean="0"/>
                        <a:t>1’b0</a:t>
                      </a:r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Enable ARC</a:t>
                      </a:r>
                      <a:endParaRPr lang="zh-TW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32721663"/>
                  </a:ext>
                </a:extLst>
              </a:tr>
              <a:tr h="194066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rand</a:t>
                      </a:r>
                      <a:r>
                        <a:rPr lang="en-US" altLang="zh-TW" sz="1000" baseline="0" dirty="0" smtClean="0"/>
                        <a:t> </a:t>
                      </a:r>
                      <a:r>
                        <a:rPr lang="en-US" altLang="zh-TW" sz="1000" dirty="0" smtClean="0"/>
                        <a:t>bit </a:t>
                      </a:r>
                      <a:r>
                        <a:rPr lang="en-US" altLang="zh-TW" sz="1000" dirty="0" err="1" smtClean="0"/>
                        <a:t>earc</a:t>
                      </a:r>
                      <a:endParaRPr lang="zh-TW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000" baseline="0" dirty="0" smtClean="0"/>
                        <a:t>1’b0</a:t>
                      </a:r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Enable </a:t>
                      </a:r>
                      <a:r>
                        <a:rPr lang="en-US" altLang="zh-TW" sz="1000" dirty="0" err="1" smtClean="0"/>
                        <a:t>eARC</a:t>
                      </a:r>
                      <a:endParaRPr lang="zh-TW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60186925"/>
                  </a:ext>
                </a:extLst>
              </a:tr>
              <a:tr h="194066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bit </a:t>
                      </a:r>
                      <a:r>
                        <a:rPr lang="en-US" altLang="zh-TW" sz="1000" dirty="0" err="1" smtClean="0"/>
                        <a:t>cust_frame</a:t>
                      </a:r>
                      <a:endParaRPr lang="zh-TW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Frame</a:t>
                      </a:r>
                      <a:r>
                        <a:rPr lang="en-US" altLang="zh-TW" sz="1000" baseline="0" dirty="0" smtClean="0"/>
                        <a:t> need to be customized by providing all frame related parameters via configuration</a:t>
                      </a:r>
                      <a:endParaRPr lang="zh-TW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34115445"/>
                  </a:ext>
                </a:extLst>
              </a:tr>
              <a:tr h="194066">
                <a:tc>
                  <a:txBody>
                    <a:bodyPr/>
                    <a:lstStyle/>
                    <a:p>
                      <a:r>
                        <a:rPr lang="en-US" altLang="zh-TW" sz="1000" dirty="0" err="1" smtClean="0"/>
                        <a:t>int</a:t>
                      </a:r>
                      <a:r>
                        <a:rPr lang="en-US" altLang="zh-TW" sz="1000" dirty="0" smtClean="0"/>
                        <a:t> vfront_2_cust</a:t>
                      </a:r>
                      <a:endParaRPr lang="zh-TW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-1</a:t>
                      </a:r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Vertical lines for custom frame</a:t>
                      </a:r>
                      <a:endParaRPr lang="zh-TW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20783016"/>
                  </a:ext>
                </a:extLst>
              </a:tr>
              <a:tr h="194066">
                <a:tc>
                  <a:txBody>
                    <a:bodyPr/>
                    <a:lstStyle/>
                    <a:p>
                      <a:r>
                        <a:rPr lang="en-US" altLang="zh-TW" sz="1000" dirty="0" err="1" smtClean="0"/>
                        <a:t>int</a:t>
                      </a:r>
                      <a:r>
                        <a:rPr lang="en-US" altLang="zh-TW" sz="1000" dirty="0" smtClean="0"/>
                        <a:t> </a:t>
                      </a:r>
                      <a:r>
                        <a:rPr lang="en-US" altLang="zh-TW" sz="1000" dirty="0" err="1" smtClean="0"/>
                        <a:t>vactive_cust</a:t>
                      </a:r>
                      <a:endParaRPr lang="zh-TW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-1</a:t>
                      </a:r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Active video pixels per</a:t>
                      </a:r>
                      <a:r>
                        <a:rPr lang="en-US" altLang="zh-TW" sz="1000" baseline="0" dirty="0" smtClean="0"/>
                        <a:t> line for custom frame</a:t>
                      </a:r>
                      <a:endParaRPr lang="zh-TW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48352710"/>
                  </a:ext>
                </a:extLst>
              </a:tr>
              <a:tr h="194066">
                <a:tc>
                  <a:txBody>
                    <a:bodyPr/>
                    <a:lstStyle/>
                    <a:p>
                      <a:r>
                        <a:rPr lang="en-US" altLang="zh-TW" sz="1000" dirty="0" err="1" smtClean="0"/>
                        <a:t>Vtotal_cust</a:t>
                      </a:r>
                      <a:endParaRPr lang="zh-TW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-1</a:t>
                      </a:r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Total number lines in a frame for custom frame</a:t>
                      </a:r>
                      <a:endParaRPr lang="zh-TW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62666972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137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Configuration – </a:t>
            </a:r>
            <a:r>
              <a:rPr lang="en-US" altLang="zh-TW"/>
              <a:t>SVT </a:t>
            </a:r>
            <a:r>
              <a:rPr lang="en-US" altLang="zh-TW" smtClean="0"/>
              <a:t>VIP (HDCP)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96</a:t>
            </a:fld>
            <a:endParaRPr lang="zh-TW" altLang="en-US"/>
          </a:p>
        </p:txBody>
      </p:sp>
      <p:graphicFrame>
        <p:nvGraphicFramePr>
          <p:cNvPr id="5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6132167"/>
              </p:ext>
            </p:extLst>
          </p:nvPr>
        </p:nvGraphicFramePr>
        <p:xfrm>
          <a:off x="311726" y="1690688"/>
          <a:ext cx="11568547" cy="493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9964">
                  <a:extLst>
                    <a:ext uri="{9D8B030D-6E8A-4147-A177-3AD203B41FA5}">
                      <a16:colId xmlns:a16="http://schemas.microsoft.com/office/drawing/2014/main" xmlns="" val="2029438270"/>
                    </a:ext>
                  </a:extLst>
                </a:gridCol>
                <a:gridCol w="3190875">
                  <a:extLst>
                    <a:ext uri="{9D8B030D-6E8A-4147-A177-3AD203B41FA5}">
                      <a16:colId xmlns:a16="http://schemas.microsoft.com/office/drawing/2014/main" xmlns="" val="2064926549"/>
                    </a:ext>
                  </a:extLst>
                </a:gridCol>
                <a:gridCol w="5197708">
                  <a:extLst>
                    <a:ext uri="{9D8B030D-6E8A-4147-A177-3AD203B41FA5}">
                      <a16:colId xmlns:a16="http://schemas.microsoft.com/office/drawing/2014/main" xmlns="" val="3025206049"/>
                    </a:ext>
                  </a:extLst>
                </a:gridCol>
              </a:tblGrid>
              <a:tr h="194066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SVT</a:t>
                      </a:r>
                      <a:r>
                        <a:rPr lang="en-US" altLang="zh-TW" sz="1000" baseline="0" dirty="0" smtClean="0"/>
                        <a:t> VIP Configuration</a:t>
                      </a:r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Value</a:t>
                      </a:r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Note</a:t>
                      </a:r>
                      <a:endParaRPr lang="zh-TW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16210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000" dirty="0" err="1" smtClean="0"/>
                        <a:t>typedef</a:t>
                      </a:r>
                      <a:r>
                        <a:rPr lang="en-US" altLang="zh-TW" sz="1000" dirty="0" smtClean="0"/>
                        <a:t> </a:t>
                      </a:r>
                      <a:r>
                        <a:rPr lang="en-US" altLang="zh-TW" sz="1000" dirty="0" err="1" smtClean="0"/>
                        <a:t>enum</a:t>
                      </a:r>
                      <a:r>
                        <a:rPr lang="en-US" altLang="zh-TW" sz="1000" dirty="0" smtClean="0"/>
                        <a:t> { HDCP_VERSION_1_4,</a:t>
                      </a:r>
                      <a:r>
                        <a:rPr lang="en-US" altLang="zh-TW" sz="1000" baseline="0" dirty="0" smtClean="0"/>
                        <a:t> HDCP_VERSION_2_2, HDCP_VERSION_2_3</a:t>
                      </a:r>
                      <a:r>
                        <a:rPr lang="en-US" altLang="zh-TW" sz="1000" dirty="0" smtClean="0"/>
                        <a:t>} </a:t>
                      </a:r>
                      <a:r>
                        <a:rPr lang="en-US" altLang="zh-TW" sz="1000" dirty="0" err="1" smtClean="0"/>
                        <a:t>hdcp_protocol_version_enum</a:t>
                      </a:r>
                      <a:endParaRPr lang="zh-TW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HDCP version</a:t>
                      </a:r>
                      <a:endParaRPr lang="zh-TW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745855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bit</a:t>
                      </a:r>
                      <a:r>
                        <a:rPr lang="en-US" altLang="zh-TW" sz="1000" baseline="0" dirty="0" smtClean="0"/>
                        <a:t> [39:0] bksv_hdcp_1_4</a:t>
                      </a:r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40’h511ef21acd</a:t>
                      </a:r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Update</a:t>
                      </a:r>
                      <a:r>
                        <a:rPr lang="en-US" altLang="zh-TW" sz="1000" baseline="0" dirty="0" smtClean="0"/>
                        <a:t> sink </a:t>
                      </a:r>
                      <a:r>
                        <a:rPr lang="en-US" altLang="zh-TW" sz="1000" baseline="0" dirty="0" err="1" smtClean="0"/>
                        <a:t>bksv</a:t>
                      </a:r>
                      <a:r>
                        <a:rPr lang="en-US" altLang="zh-TW" sz="1000" baseline="0" dirty="0" smtClean="0"/>
                        <a:t> value to source when a register bus is disabled</a:t>
                      </a:r>
                      <a:endParaRPr lang="zh-TW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47270368"/>
                  </a:ext>
                </a:extLst>
              </a:tr>
              <a:tr h="194066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bit </a:t>
                      </a:r>
                      <a:r>
                        <a:rPr lang="en-US" altLang="zh-TW" sz="1000" dirty="0" err="1" smtClean="0"/>
                        <a:t>bypass_hdcp_key_exchange</a:t>
                      </a:r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1’b0</a:t>
                      </a:r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dirty="0" smtClean="0"/>
                        <a:t>Bypass HDCP key exchange process</a:t>
                      </a:r>
                      <a:r>
                        <a:rPr lang="en-US" altLang="zh-TW" sz="1000" baseline="0" dirty="0" smtClean="0"/>
                        <a:t> and encryption of video and DI data will take place (HDCP 2.2)</a:t>
                      </a:r>
                      <a:endParaRPr lang="zh-TW" altLang="en-US" sz="10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59049567"/>
                  </a:ext>
                </a:extLst>
              </a:tr>
              <a:tr h="194066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bit bypass_hdcp_1_4_key_exchange</a:t>
                      </a:r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1’b0</a:t>
                      </a:r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Bypass HDCP key exchange process</a:t>
                      </a:r>
                      <a:r>
                        <a:rPr lang="en-US" altLang="zh-TW" sz="1000" baseline="0" dirty="0" smtClean="0"/>
                        <a:t> and encryption of video and DI data will take place (HDCP 1.4)</a:t>
                      </a:r>
                      <a:endParaRPr lang="zh-TW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58922991"/>
                  </a:ext>
                </a:extLst>
              </a:tr>
              <a:tr h="194066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bit bypass_bus_in_hdcp_1_4_key_exchange</a:t>
                      </a:r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1’b0</a:t>
                      </a:r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Bypass DDC bus during HDCP key exchange process (HDCP 1.4)</a:t>
                      </a:r>
                      <a:endParaRPr lang="zh-TW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32721663"/>
                  </a:ext>
                </a:extLst>
              </a:tr>
              <a:tr h="194066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bit [3071:0] </a:t>
                      </a:r>
                      <a:r>
                        <a:rPr lang="en-US" altLang="zh-TW" sz="1000" dirty="0" err="1" smtClean="0"/>
                        <a:t>hdcp_k_pub_dcp_modulus</a:t>
                      </a:r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3072’hB0E9AA45F129BA0A1CBE175728EB2B4E8FD0C0…..</a:t>
                      </a:r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DCP LLC public key modulus (HDCP 2.2)</a:t>
                      </a:r>
                      <a:endParaRPr lang="zh-TW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60186925"/>
                  </a:ext>
                </a:extLst>
              </a:tr>
              <a:tr h="194066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bit [3071:0] </a:t>
                      </a:r>
                      <a:r>
                        <a:rPr lang="en-US" altLang="zh-TW" sz="1000" dirty="0" err="1" smtClean="0"/>
                        <a:t>hdcp_rx_cert</a:t>
                      </a:r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3072’h0640998f5a547123a76a643fbddd52b2796f8826…..</a:t>
                      </a:r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DCP LLC public key modulus (HDCP 2.2)</a:t>
                      </a:r>
                      <a:endParaRPr lang="zh-TW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34115445"/>
                  </a:ext>
                </a:extLst>
              </a:tr>
              <a:tr h="194066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rand bit </a:t>
                      </a:r>
                      <a:r>
                        <a:rPr lang="en-US" altLang="zh-TW" sz="1000" dirty="0" err="1" smtClean="0"/>
                        <a:t>sink_is_repeater</a:t>
                      </a:r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1’b0</a:t>
                      </a:r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Configure sink to act as HDCP repeater</a:t>
                      </a:r>
                      <a:endParaRPr lang="zh-TW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20783016"/>
                  </a:ext>
                </a:extLst>
              </a:tr>
              <a:tr h="194066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rand</a:t>
                      </a:r>
                      <a:r>
                        <a:rPr lang="en-US" altLang="zh-TW" sz="1000" baseline="0" dirty="0" smtClean="0"/>
                        <a:t> bit [3:0] </a:t>
                      </a:r>
                      <a:r>
                        <a:rPr lang="en-US" altLang="zh-TW" sz="1000" baseline="0" dirty="0" err="1" smtClean="0"/>
                        <a:t>rx_cert_reserved_value</a:t>
                      </a:r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4’h1</a:t>
                      </a:r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Reserved value defined in HDCP spec table 2.1</a:t>
                      </a:r>
                      <a:endParaRPr lang="zh-TW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48352710"/>
                  </a:ext>
                </a:extLst>
              </a:tr>
              <a:tr h="194066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rand bit [127:0] hdcp_2_2_global_constand</a:t>
                      </a:r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128bits global constant</a:t>
                      </a:r>
                      <a:r>
                        <a:rPr lang="en-US" altLang="zh-TW" sz="1000" baseline="0" dirty="0" smtClean="0"/>
                        <a:t> Ic128 (HDCP 2.2 and 2.3)</a:t>
                      </a:r>
                      <a:endParaRPr lang="zh-TW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6266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rand bit [127:0] </a:t>
                      </a:r>
                      <a:r>
                        <a:rPr lang="en-US" altLang="zh-TW" sz="1000" dirty="0" err="1" smtClean="0"/>
                        <a:t>session_key</a:t>
                      </a:r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dirty="0" smtClean="0"/>
                        <a:t>128bits pseudo random session key Ks (HDCP 2.2</a:t>
                      </a:r>
                      <a:r>
                        <a:rPr lang="en-US" altLang="zh-TW" sz="1000" baseline="0" dirty="0" smtClean="0"/>
                        <a:t> and 2.3</a:t>
                      </a:r>
                      <a:r>
                        <a:rPr lang="en-US" altLang="zh-TW" sz="1000" dirty="0" smtClean="0"/>
                        <a:t>)</a:t>
                      </a:r>
                      <a:endParaRPr lang="zh-TW" altLang="en-US" sz="10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72498386"/>
                  </a:ext>
                </a:extLst>
              </a:tr>
              <a:tr h="194066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rand</a:t>
                      </a:r>
                      <a:r>
                        <a:rPr lang="zh-TW" altLang="en-US" sz="1000" dirty="0" smtClean="0"/>
                        <a:t> </a:t>
                      </a:r>
                      <a:r>
                        <a:rPr lang="en-US" altLang="zh-TW" sz="1000" dirty="0" smtClean="0"/>
                        <a:t>bit [55:0] session_key_hdcp_1_4</a:t>
                      </a:r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128bits pseudo random session key Ks (HDCP 1.4)</a:t>
                      </a:r>
                      <a:endParaRPr lang="zh-TW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11843435"/>
                  </a:ext>
                </a:extLst>
              </a:tr>
              <a:tr h="194066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rand bit [63:0] </a:t>
                      </a:r>
                      <a:r>
                        <a:rPr lang="en-US" altLang="zh-TW" sz="1000" dirty="0" err="1" smtClean="0"/>
                        <a:t>riv</a:t>
                      </a:r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64bits pseudo random number </a:t>
                      </a:r>
                      <a:r>
                        <a:rPr lang="en-US" altLang="zh-TW" sz="10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Riv</a:t>
                      </a:r>
                      <a:r>
                        <a:rPr lang="en-US" altLang="zh-TW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(HDCP 2.2)</a:t>
                      </a:r>
                      <a:endParaRPr lang="zh-TW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12630502"/>
                  </a:ext>
                </a:extLst>
              </a:tr>
              <a:tr h="194066"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rand bit [63:0] hdcp_2_2_r_rx</a:t>
                      </a:r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Hold value of </a:t>
                      </a:r>
                      <a:r>
                        <a:rPr lang="en-US" altLang="zh-TW" sz="1000" dirty="0" err="1" smtClean="0"/>
                        <a:t>Rrx</a:t>
                      </a:r>
                      <a:r>
                        <a:rPr lang="en-US" altLang="zh-TW" sz="1000" dirty="0" smtClean="0"/>
                        <a:t> (HDCP 2.2)</a:t>
                      </a:r>
                      <a:endParaRPr lang="zh-TW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76679497"/>
                  </a:ext>
                </a:extLst>
              </a:tr>
              <a:tr h="1940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dirty="0" smtClean="0"/>
                        <a:t>rand bit [39:0] hdcp_2_2_rx_id</a:t>
                      </a:r>
                      <a:endParaRPr lang="zh-TW" alt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Hold value of receiver id (HDCP 2.2)</a:t>
                      </a:r>
                      <a:endParaRPr lang="zh-TW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53735143"/>
                  </a:ext>
                </a:extLst>
              </a:tr>
              <a:tr h="1940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dirty="0" smtClean="0"/>
                        <a:t>rand bit [1023:0] </a:t>
                      </a:r>
                      <a:r>
                        <a:rPr lang="en-US" altLang="zh-TW" sz="1000" dirty="0" err="1" smtClean="0"/>
                        <a:t>rsa_private_exponent</a:t>
                      </a:r>
                      <a:endParaRPr lang="zh-TW" alt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Hold private exponent for RSA encryption</a:t>
                      </a:r>
                      <a:endParaRPr lang="zh-TW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13254874"/>
                  </a:ext>
                </a:extLst>
              </a:tr>
              <a:tr h="1940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dirty="0" smtClean="0"/>
                        <a:t>rand bit [23:0] </a:t>
                      </a:r>
                      <a:r>
                        <a:rPr lang="en-US" altLang="zh-TW" sz="1000" dirty="0" err="1" smtClean="0"/>
                        <a:t>rsa_public_exponent</a:t>
                      </a:r>
                      <a:endParaRPr lang="zh-TW" alt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Hold public exponent for RSA encryption</a:t>
                      </a:r>
                      <a:endParaRPr lang="zh-TW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55076547"/>
                  </a:ext>
                </a:extLst>
              </a:tr>
              <a:tr h="1940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dirty="0" smtClean="0"/>
                        <a:t>rand bit [1023:0] </a:t>
                      </a:r>
                      <a:r>
                        <a:rPr lang="en-US" altLang="zh-TW" sz="1000" dirty="0" err="1" smtClean="0"/>
                        <a:t>rsa_public_key</a:t>
                      </a:r>
                      <a:endParaRPr lang="zh-TW" alt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dirty="0" smtClean="0"/>
                        <a:t>Hold modulus for RSA encryption</a:t>
                      </a:r>
                      <a:endParaRPr lang="zh-TW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21294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292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Planning – Item Status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97</a:t>
            </a:fld>
            <a:endParaRPr lang="zh-TW" altLang="en-US"/>
          </a:p>
        </p:txBody>
      </p:sp>
      <p:graphicFrame>
        <p:nvGraphicFramePr>
          <p:cNvPr id="9" name="內容版面配置區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3569428"/>
              </p:ext>
            </p:extLst>
          </p:nvPr>
        </p:nvGraphicFramePr>
        <p:xfrm>
          <a:off x="838200" y="1311282"/>
          <a:ext cx="9070571" cy="51955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45902">
                  <a:extLst>
                    <a:ext uri="{9D8B030D-6E8A-4147-A177-3AD203B41FA5}">
                      <a16:colId xmlns:a16="http://schemas.microsoft.com/office/drawing/2014/main" xmlns="" val="408137800"/>
                    </a:ext>
                  </a:extLst>
                </a:gridCol>
                <a:gridCol w="467655">
                  <a:extLst>
                    <a:ext uri="{9D8B030D-6E8A-4147-A177-3AD203B41FA5}">
                      <a16:colId xmlns:a16="http://schemas.microsoft.com/office/drawing/2014/main" xmlns="" val="1996592027"/>
                    </a:ext>
                  </a:extLst>
                </a:gridCol>
                <a:gridCol w="6799814">
                  <a:extLst>
                    <a:ext uri="{9D8B030D-6E8A-4147-A177-3AD203B41FA5}">
                      <a16:colId xmlns:a16="http://schemas.microsoft.com/office/drawing/2014/main" xmlns="" val="34612143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xmlns="" val="2518351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Status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409" marR="4409" marT="4409" marB="0" anchor="ctr"/>
                </a:tc>
                <a:extLst>
                  <a:ext uri="{0D108BD9-81ED-4DB2-BD59-A6C34878D82A}">
                    <a16:rowId xmlns:a16="http://schemas.microsoft.com/office/drawing/2014/main" xmlns="" val="2915215281"/>
                  </a:ext>
                </a:extLst>
              </a:tr>
              <a:tr h="0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HDMI Specification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Presentation for HDMI 2.1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32893896"/>
                  </a:ext>
                </a:extLst>
              </a:tr>
              <a:tr h="35158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FRL to TMDS Data Flow Chart: </a:t>
                      </a:r>
                      <a:b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a) Understand data flow chart from spec and waveform</a:t>
                      </a:r>
                      <a:b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b) List data flow chart for source and sink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72665045"/>
                  </a:ext>
                </a:extLst>
              </a:tr>
              <a:tr h="58597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DDC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DDC Channel (SDA/SCLK signal):</a:t>
                      </a:r>
                      <a:b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a) I2C specification (HDMI2.1 10.4.3)</a:t>
                      </a:r>
                      <a:b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b) Understand EDID and SCDC data structure</a:t>
                      </a:r>
                      <a:b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c) SCLK SDA signal waveform clarification</a:t>
                      </a:r>
                      <a:b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d) SCLK SDA signal FSM flow chart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85318371"/>
                  </a:ext>
                </a:extLst>
              </a:tr>
              <a:tr h="41444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FRL/DDC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Waveform Analysis:</a:t>
                      </a:r>
                      <a:b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a) Separate and category each signal of '</a:t>
                      </a:r>
                      <a:r>
                        <a:rPr lang="en-US" sz="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lane_data</a:t>
                      </a:r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', 'decoder_lane_16bit_data', </a:t>
                      </a:r>
                      <a:r>
                        <a:rPr lang="en-US" sz="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'decoder_lane_18bit_data</a:t>
                      </a:r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', 'sink_i2c_sda', 'sink_i2c_sclk', ...etc.</a:t>
                      </a:r>
                      <a:b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b) Understand the data flow for each signals of waveform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72771907"/>
                  </a:ext>
                </a:extLst>
              </a:tr>
              <a:tr h="46878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CEC Channel</a:t>
                      </a:r>
                      <a:b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a) specification</a:t>
                      </a:r>
                      <a:b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b) transaction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77853407"/>
                  </a:ext>
                </a:extLst>
              </a:tr>
              <a:tr h="6916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HDCP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a) specification</a:t>
                      </a:r>
                      <a:b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b) transaction flow chart understand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83339373"/>
                  </a:ext>
                </a:extLst>
              </a:tr>
              <a:tr h="209886">
                <a:tc rowSpan="15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b18_group: implement task to group 18bits for input data with </a:t>
                      </a:r>
                      <a:r>
                        <a:rPr lang="en-US" sz="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 </a:t>
                      </a:r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 verify the operation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Done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68774765"/>
                  </a:ext>
                </a:extLst>
              </a:tr>
              <a:tr h="20988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b16_2_8b: implement function to transfer 16bits to 8bits data with </a:t>
                      </a:r>
                      <a:r>
                        <a:rPr lang="en-US" sz="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 </a:t>
                      </a:r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 verify the operation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45965622"/>
                  </a:ext>
                </a:extLst>
              </a:tr>
              <a:tr h="20988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bit[15:0] b16scr_2_16b(ref bit[15:0] b16_scr, </a:t>
                      </a:r>
                      <a:r>
                        <a:rPr lang="en-US" sz="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cnt</a:t>
                      </a:r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): understand and implement LFSR Scramble function with </a:t>
                      </a:r>
                      <a:r>
                        <a:rPr lang="en-US" sz="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 </a:t>
                      </a:r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(16bits input and 16bits output) and verify </a:t>
                      </a:r>
                      <a:r>
                        <a:rPr lang="en-US" sz="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operation</a:t>
                      </a:r>
                      <a:endParaRPr lang="en-US" sz="8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88661790"/>
                  </a:ext>
                </a:extLst>
              </a:tr>
              <a:tr h="11719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bit [15:0] </a:t>
                      </a:r>
                      <a:r>
                        <a:rPr lang="en-US" sz="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rs_fec_gen</a:t>
                      </a:r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(ref bit[15:0] </a:t>
                      </a:r>
                      <a:r>
                        <a:rPr lang="en-US" sz="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data_in</a:t>
                      </a:r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): understand Reed-Solomon Forward Error Correction for FRL Operation and implement with </a:t>
                      </a:r>
                      <a:r>
                        <a:rPr lang="en-US" sz="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 </a:t>
                      </a:r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 verify </a:t>
                      </a:r>
                      <a:r>
                        <a:rPr lang="en-US" sz="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operation</a:t>
                      </a:r>
                      <a:endParaRPr lang="en-US" sz="8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72217084"/>
                  </a:ext>
                </a:extLst>
              </a:tr>
              <a:tr h="20988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b18_2_16bscr: understand 16b18b encoding and decoding for FRL operation (HDMI 2.1 6.5.8 page 183) and implement with </a:t>
                      </a:r>
                      <a:r>
                        <a:rPr lang="en-US" sz="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 </a:t>
                      </a:r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 verify the operation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6985987"/>
                  </a:ext>
                </a:extLst>
              </a:tr>
              <a:tr h="20988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b10_2_9b: implement function to transfer 10bits data to 9bits data with </a:t>
                      </a:r>
                      <a:r>
                        <a:rPr lang="en-US" sz="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SystemVerilog</a:t>
                      </a:r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verify the operation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96129088"/>
                  </a:ext>
                </a:extLst>
              </a:tr>
              <a:tr h="11719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b8_2_7b: </a:t>
                      </a:r>
                      <a:r>
                        <a:rPr lang="en-US" sz="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impement</a:t>
                      </a:r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function to transfer 8bits data to 7bits data with </a:t>
                      </a:r>
                      <a:r>
                        <a:rPr lang="en-US" sz="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SytemVerilog</a:t>
                      </a:r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verify the operation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Done</a:t>
                      </a:r>
                      <a:endParaRPr lang="en-US" altLang="zh-TW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2564018"/>
                  </a:ext>
                </a:extLst>
              </a:tr>
              <a:tr h="11719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TMDS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TER4: implement function to encode </a:t>
                      </a:r>
                      <a:r>
                        <a:rPr lang="en-US" sz="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tmds</a:t>
                      </a:r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data with </a:t>
                      </a:r>
                      <a:r>
                        <a:rPr lang="en-US" sz="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SystemVerilog</a:t>
                      </a:r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verify the operation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TBD</a:t>
                      </a: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81905349"/>
                  </a:ext>
                </a:extLst>
              </a:tr>
              <a:tr h="11719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TMDS</a:t>
                      </a:r>
                      <a:endParaRPr lang="en-US" sz="8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parity_correct</a:t>
                      </a:r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understand Data Island Error Correction for Parity Byte (HDMI 1.4 5.2.3.5 page 84) and implement error correction with </a:t>
                      </a:r>
                      <a:r>
                        <a:rPr lang="en-US" sz="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 </a:t>
                      </a:r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 verify </a:t>
                      </a:r>
                      <a:r>
                        <a:rPr lang="en-US" sz="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operation</a:t>
                      </a:r>
                      <a:endParaRPr lang="en-US" sz="8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TBD</a:t>
                      </a: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</a:tr>
              <a:tr h="11719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HDCP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AddRoundKey</a:t>
                      </a:r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implement function to transform a round key added by a simple bitwise XOR.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Done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1759123"/>
                  </a:ext>
                </a:extLst>
              </a:tr>
              <a:tr h="11719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HDCP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SubBytes</a:t>
                      </a:r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en-US" sz="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InvSubBytes</a:t>
                      </a:r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implement function to sub bytes data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32870217"/>
                  </a:ext>
                </a:extLst>
              </a:tr>
              <a:tr h="11719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HDCP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ShiftRows</a:t>
                      </a:r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en-US" sz="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InvShiftRows</a:t>
                      </a:r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implement function to shift bytes data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9660682"/>
                  </a:ext>
                </a:extLst>
              </a:tr>
              <a:tr h="11719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HDCP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MixColumns</a:t>
                      </a:r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en-US" sz="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InvMixColumns</a:t>
                      </a:r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implement function to do modulus and XOR with GF256 module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66512242"/>
                  </a:ext>
                </a:extLst>
              </a:tr>
              <a:tr h="11719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HDCP</a:t>
                      </a:r>
                      <a:endParaRPr lang="en-US" sz="8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Encryption and Decryption: implement function to do encrypt and decrypt</a:t>
                      </a:r>
                      <a:endParaRPr lang="en-US" sz="8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20849086"/>
                  </a:ext>
                </a:extLst>
              </a:tr>
              <a:tr h="11719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DDC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i2c_data_info: implement function to decode </a:t>
                      </a:r>
                      <a:r>
                        <a:rPr lang="en-US" sz="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sda</a:t>
                      </a:r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sclk</a:t>
                      </a:r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signal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TBD</a:t>
                      </a: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04284220"/>
                  </a:ext>
                </a:extLst>
              </a:tr>
              <a:tr h="11719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Status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022" marR="3022" marT="30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FRL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022" marR="3022" marT="30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 err="1">
                          <a:effectLst/>
                        </a:rPr>
                        <a:t>frl_state_enum</a:t>
                      </a:r>
                      <a:r>
                        <a:rPr lang="en-US" sz="800" u="none" strike="noStrike" dirty="0">
                          <a:effectLst/>
                        </a:rPr>
                        <a:t> {LTS1, LTS2, LTS3, LTS4, LTSP, LTSL}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022" marR="3022" marT="30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Delete</a:t>
                      </a: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76203659"/>
                  </a:ext>
                </a:extLst>
              </a:tr>
              <a:tr h="11719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FRL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022" marR="3022" marT="30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 err="1">
                          <a:effectLst/>
                        </a:rPr>
                        <a:t>frl_cur_state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022" marR="3022" marT="30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Delete</a:t>
                      </a: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65047904"/>
                  </a:ext>
                </a:extLst>
              </a:tr>
              <a:tr h="11719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FRL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022" marR="3022" marT="30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 err="1">
                          <a:effectLst/>
                        </a:rPr>
                        <a:t>frl_next_state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3022" marR="3022" marT="30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Delete</a:t>
                      </a: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3255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714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Planning – Item Status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98</a:t>
            </a:fld>
            <a:endParaRPr lang="zh-TW" altLang="en-US"/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8451690"/>
              </p:ext>
            </p:extLst>
          </p:nvPr>
        </p:nvGraphicFramePr>
        <p:xfrm>
          <a:off x="838200" y="1310769"/>
          <a:ext cx="9070572" cy="54349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41079">
                  <a:extLst>
                    <a:ext uri="{9D8B030D-6E8A-4147-A177-3AD203B41FA5}">
                      <a16:colId xmlns:a16="http://schemas.microsoft.com/office/drawing/2014/main" xmlns="" val="1703255907"/>
                    </a:ext>
                  </a:extLst>
                </a:gridCol>
                <a:gridCol w="463724">
                  <a:extLst>
                    <a:ext uri="{9D8B030D-6E8A-4147-A177-3AD203B41FA5}">
                      <a16:colId xmlns:a16="http://schemas.microsoft.com/office/drawing/2014/main" xmlns="" val="3205095149"/>
                    </a:ext>
                  </a:extLst>
                </a:gridCol>
                <a:gridCol w="6800257">
                  <a:extLst>
                    <a:ext uri="{9D8B030D-6E8A-4147-A177-3AD203B41FA5}">
                      <a16:colId xmlns:a16="http://schemas.microsoft.com/office/drawing/2014/main" xmlns="" val="1770119157"/>
                    </a:ext>
                  </a:extLst>
                </a:gridCol>
                <a:gridCol w="465512">
                  <a:extLst>
                    <a:ext uri="{9D8B030D-6E8A-4147-A177-3AD203B41FA5}">
                      <a16:colId xmlns:a16="http://schemas.microsoft.com/office/drawing/2014/main" xmlns="" val="19910178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Status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416613224"/>
                  </a:ext>
                </a:extLst>
              </a:tr>
              <a:tr h="565718"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Configuration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(rt_vip_hdmi_configuration.sv)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max_frl_rate: 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0 = disable FRL; 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1 = FRL at 3 Gbps per Lane on 3 Lanes; 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2 = FRL at 6 Gbps per Lane on 3 Lanes; 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3 = FRL at 6 Gbps per Lane on 4 Lanes; 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4 = FRL at 8 Gbps per Lane on 4 Lanes; 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5 = FRL  at 10 Gbps per Lane on 4 Lanes; 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6 = FRL at 12 Gbps per Lane on 4 Lanes; 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7-15 = Reversed.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49955643"/>
                  </a:ext>
                </a:extLst>
              </a:tr>
              <a:tr h="11813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frl_en: 0 = disable FRL, 1 = enable 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Delete</a:t>
                      </a: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56946132"/>
                  </a:ext>
                </a:extLst>
              </a:tr>
              <a:tr h="11813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frl_start: 0 = sink is not ready to receive video; 1 = link training is successful and sink is ready to receive video.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Delete</a:t>
                      </a: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25698514"/>
                  </a:ext>
                </a:extLst>
              </a:tr>
              <a:tr h="11813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ffe_levels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: source shall set to indicate maximum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TxFFE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 level supported for the current FRL Rate.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Delete</a:t>
                      </a: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88104284"/>
                  </a:ext>
                </a:extLst>
              </a:tr>
              <a:tr h="11813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scrambling_enable: source enable scrambling; 0 = disable scrambling, 1 = enable scrambling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Delete</a:t>
                      </a: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3302330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tmds_scrambler_status: sink shall clear TMDS_Scrambler_Status = 0 anytime that Scrambling_Enable = 0 and apply scrambling when TMDS_Scrambler_Status = 1.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TBD</a:t>
                      </a: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4426612"/>
                  </a:ext>
                </a:extLst>
              </a:tr>
              <a:tr h="23341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video_format_type: FRAME_PACKING, FIELD_ALTERNATE, LINE_ALTERNATE, SIDE_BY_SIDE_FULL, L_DEPTH, L_DEPTH_GFX_GFXDEPTH, TOP_AND_BOTTOM, SIDE_BY_SIDE_HALF, FORMAT_2D, EXT_RESOLUTION_FORMAT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83720966"/>
                  </a:ext>
                </a:extLst>
              </a:tr>
              <a:tr h="11813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color_depth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: COLOR_DEPTH_24, CORLO_DEPTH_30, COLOR_DEPTH_36, COLOR_DEPTH_48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89851877"/>
                  </a:ext>
                </a:extLst>
              </a:tr>
              <a:tr h="11813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pixel_encoding: RGB_4_4_4, YCBCR_4_4_4, YCBCR_4_2_2, YCBCR_4_2_0, PIXEL_ENC_IDO_DEFINED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54907794"/>
                  </a:ext>
                </a:extLst>
              </a:tr>
              <a:tr h="11813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video_id_code: determine the video id codes which will be transmitted.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90975956"/>
                  </a:ext>
                </a:extLst>
              </a:tr>
              <a:tr h="11813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DDC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rr_enable: sink shall reset this bit when SCDC of  sink goes from the disabled to the enabled state.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TBD</a:t>
                      </a: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35541042"/>
                  </a:ext>
                </a:extLst>
              </a:tr>
              <a:tr h="11813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HDCP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bit [39:0] bksv_hdcp_1_4 = 40’h511ef21acd: Update bksv value to source when a register bus is disabled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8264614"/>
                  </a:ext>
                </a:extLst>
              </a:tr>
              <a:tr h="11813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HDCP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bit bypass_hdcp_key_exchange =1’b0: Bypass HDCP key exchange process and encryption of video and DI data will take place (HDCP 2.2)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35571750"/>
                  </a:ext>
                </a:extLst>
              </a:tr>
              <a:tr h="11813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HDCP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bit bypass_hdcp_1_4_key_exchange = 1’b0: Bypass HDCP key exchange process and encryption of video and DI data will take place (HDCP 1.4)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73182430"/>
                  </a:ext>
                </a:extLst>
              </a:tr>
              <a:tr h="3705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HDCP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bit bypass_bus_in_hdcp_1_4_key_exchange 1’b0: Bypass DDC during HDCP key exchange process (HDCP 1.4)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09888082"/>
                  </a:ext>
                </a:extLst>
              </a:tr>
              <a:tr h="11813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HDCP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bit [3071:0]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hdcp_k_pub_dcp_modulus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 = 3072’hB0E9AA45F12…: DCP LLC public key modulus (HDCP 2.2)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63332758"/>
                  </a:ext>
                </a:extLst>
              </a:tr>
              <a:tr h="118136"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 smtClean="0">
                          <a:effectLst/>
                        </a:rPr>
                        <a:t>Interface</a:t>
                      </a:r>
                    </a:p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(rt_hdmi_if.sv)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3022" marR="3022" marT="30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frl_rate_1 = 4'h1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75473812"/>
                  </a:ext>
                </a:extLst>
              </a:tr>
              <a:tr h="11813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frl_rate_2 = 4'h2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6530212"/>
                  </a:ext>
                </a:extLst>
              </a:tr>
              <a:tr h="11813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frl_rate_3 = 4'h3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6510808"/>
                  </a:ext>
                </a:extLst>
              </a:tr>
              <a:tr h="11813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frl_rate_4 = 4'h4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17783556"/>
                  </a:ext>
                </a:extLst>
              </a:tr>
              <a:tr h="11813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frl_rate_5 = 4'h5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15242292"/>
                  </a:ext>
                </a:extLst>
              </a:tr>
              <a:tr h="11813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frl_rate_6 = 4'h6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83547393"/>
                  </a:ext>
                </a:extLst>
              </a:tr>
              <a:tr h="11813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lane_data_0: raw data from source for lane 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31405925"/>
                  </a:ext>
                </a:extLst>
              </a:tr>
              <a:tr h="11813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lane_data_1: raw data from source for lane 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39087182"/>
                  </a:ext>
                </a:extLst>
              </a:tr>
              <a:tr h="11813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lane_data_2: raw data from source for lane 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8937148"/>
                  </a:ext>
                </a:extLst>
              </a:tr>
              <a:tr h="11813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lane_data_3: raw data from source for lane 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54981567"/>
                  </a:ext>
                </a:extLst>
              </a:tr>
              <a:tr h="11813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n-NO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decoder_lane_18bit_data_0[17:0]: decode raw data to 18bits data for lane 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12171167"/>
                  </a:ext>
                </a:extLst>
              </a:tr>
              <a:tr h="11813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n-NO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decoder_lane_18bit_data_1[17:0]: decode raw data to 18bits data for lane 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57304487"/>
                  </a:ext>
                </a:extLst>
              </a:tr>
              <a:tr h="11813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n-NO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decoder_lane_18bit_data_2[17:0]: decode raw data to 18bits data for lane 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08155595"/>
                  </a:ext>
                </a:extLst>
              </a:tr>
              <a:tr h="118136"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3022" marR="3022" marT="3022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nn-NO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decoder_lane_18bit_data_3[17:0]: decode raw data to 18bits data for lane 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7810715"/>
                  </a:ext>
                </a:extLst>
              </a:tr>
              <a:tr h="118136"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3022" marR="3022" marT="3022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decoder_lane_16bit_scr_data_0[15:0]: decode 18bits data to 16bits scramble data for lane 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84787866"/>
                  </a:ext>
                </a:extLst>
              </a:tr>
              <a:tr h="118136"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3022" marR="3022" marT="3022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+mn-cs"/>
                        </a:rPr>
                        <a:t>decoder_lane_16bit_scr_data_1[15:0]: decode 18bits data to 16bits scramble data for lane 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23238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964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Planning </a:t>
            </a:r>
            <a:r>
              <a:rPr lang="en-US" altLang="zh-TW" dirty="0"/>
              <a:t>– Item Status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95F6-F68E-456B-87A9-A5E0F36E7929}" type="slidenum">
              <a:rPr lang="zh-TW" altLang="en-US" smtClean="0"/>
              <a:t>99</a:t>
            </a:fld>
            <a:endParaRPr lang="zh-TW" altLang="en-US"/>
          </a:p>
        </p:txBody>
      </p:sp>
      <p:graphicFrame>
        <p:nvGraphicFramePr>
          <p:cNvPr id="5" name="內容版面配置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6504868"/>
              </p:ext>
            </p:extLst>
          </p:nvPr>
        </p:nvGraphicFramePr>
        <p:xfrm>
          <a:off x="838200" y="1310769"/>
          <a:ext cx="9070572" cy="55206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41079">
                  <a:extLst>
                    <a:ext uri="{9D8B030D-6E8A-4147-A177-3AD203B41FA5}">
                      <a16:colId xmlns:a16="http://schemas.microsoft.com/office/drawing/2014/main" xmlns="" val="1703255907"/>
                    </a:ext>
                  </a:extLst>
                </a:gridCol>
                <a:gridCol w="463724">
                  <a:extLst>
                    <a:ext uri="{9D8B030D-6E8A-4147-A177-3AD203B41FA5}">
                      <a16:colId xmlns:a16="http://schemas.microsoft.com/office/drawing/2014/main" xmlns="" val="3205095149"/>
                    </a:ext>
                  </a:extLst>
                </a:gridCol>
                <a:gridCol w="6800257">
                  <a:extLst>
                    <a:ext uri="{9D8B030D-6E8A-4147-A177-3AD203B41FA5}">
                      <a16:colId xmlns:a16="http://schemas.microsoft.com/office/drawing/2014/main" xmlns="" val="1770119157"/>
                    </a:ext>
                  </a:extLst>
                </a:gridCol>
                <a:gridCol w="465512">
                  <a:extLst>
                    <a:ext uri="{9D8B030D-6E8A-4147-A177-3AD203B41FA5}">
                      <a16:colId xmlns:a16="http://schemas.microsoft.com/office/drawing/2014/main" xmlns="" val="19910178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Status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416613224"/>
                  </a:ext>
                </a:extLst>
              </a:tr>
              <a:tr h="118136">
                <a:tc rowSpan="41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 smtClean="0">
                          <a:effectLst/>
                        </a:rPr>
                        <a:t>Interface</a:t>
                      </a:r>
                    </a:p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(rt_hdmi_if.sv)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3022" marR="3022" marT="30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decoder_lane_16bit_scr_data_2[15:0]: decode 18bits data to 16bits scramble data for lane 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75473812"/>
                  </a:ext>
                </a:extLst>
              </a:tr>
              <a:tr h="11813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decoder_lane_16bit_scr_data_3[15:0]: decode 18bits data to 16bits scramble data for lane 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6530212"/>
                  </a:ext>
                </a:extLst>
              </a:tr>
              <a:tr h="11813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decoder_lane_16bit_data_0[15:0]: decode 16bits scramble data to 16bits data for lane 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6510808"/>
                  </a:ext>
                </a:extLst>
              </a:tr>
              <a:tr h="11813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decoder_lane_16bit_data_1[15:0]: decode 16bits scramble data to 16bits data for lane 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17783556"/>
                  </a:ext>
                </a:extLst>
              </a:tr>
              <a:tr h="11813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decoder_lane_16bit_data_2[15:0]: decode 16bits scramble data to 16bits data for lane 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15242292"/>
                  </a:ext>
                </a:extLst>
              </a:tr>
              <a:tr h="11813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decoder_lane_16bit_data_3[15:0]: decode 16bits scramble data to 16bits data for lane 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83547393"/>
                  </a:ext>
                </a:extLst>
              </a:tr>
              <a:tr h="11813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decoder_tmds_8bit_data_0[7:0]: decode 16bits data to 8bits TMDS data for lane 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31405925"/>
                  </a:ext>
                </a:extLst>
              </a:tr>
              <a:tr h="11813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decoder_tmds_8bit_data_1[7:0]: decode 16bits data to 8bits TMDS data for lane 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39087182"/>
                  </a:ext>
                </a:extLst>
              </a:tr>
              <a:tr h="11813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decoder_tmds_8bit_data_2[7:0]: decode 16bits data to 8bits TMDS data for lane 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8937148"/>
                  </a:ext>
                </a:extLst>
              </a:tr>
              <a:tr h="11813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decoder_lane_rs_data_0[15:0]: 16bits reed-</a:t>
                      </a:r>
                      <a:r>
                        <a:rPr lang="en-US" sz="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solomon</a:t>
                      </a:r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parity for lane 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54981567"/>
                  </a:ext>
                </a:extLst>
              </a:tr>
              <a:tr h="11813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decoder_lane_rs_data_1[15:0]: 16bits reed-</a:t>
                      </a:r>
                      <a:r>
                        <a:rPr lang="en-US" sz="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solomon</a:t>
                      </a:r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parity for lane 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12171167"/>
                  </a:ext>
                </a:extLst>
              </a:tr>
              <a:tr h="11813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decoder_lane_rs_data_2[15:0]: 16bits reed-</a:t>
                      </a:r>
                      <a:r>
                        <a:rPr lang="en-US" sz="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solomon</a:t>
                      </a:r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parity for lane 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57304487"/>
                  </a:ext>
                </a:extLst>
              </a:tr>
              <a:tr h="11813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decoder_lane_rs_data_3[15:0]: 16bits reed-</a:t>
                      </a:r>
                      <a:r>
                        <a:rPr lang="en-US" sz="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solomon</a:t>
                      </a:r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parity for lane 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08155595"/>
                  </a:ext>
                </a:extLst>
              </a:tr>
              <a:tr h="118136">
                <a:tc vMerge="1"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3022" marR="3022" marT="30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decoder_rs_status_string_0[15:0]: 16bits reed-solomon parity status for lane 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41679837"/>
                  </a:ext>
                </a:extLst>
              </a:tr>
              <a:tr h="118136">
                <a:tc vMerge="1"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3022" marR="3022" marT="30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decoder_rs_status_string_1[15:0]: 16bits reed-</a:t>
                      </a:r>
                      <a:r>
                        <a:rPr lang="en-US" sz="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solomon</a:t>
                      </a:r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parity status for lane 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66991704"/>
                  </a:ext>
                </a:extLst>
              </a:tr>
              <a:tr h="118136">
                <a:tc vMerge="1"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3022" marR="3022" marT="30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decoder_rs_status_string_2[15:0]: 16bits reed-</a:t>
                      </a:r>
                      <a:r>
                        <a:rPr lang="en-US" sz="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solomon</a:t>
                      </a:r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parity status for lane 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42190589"/>
                  </a:ext>
                </a:extLst>
              </a:tr>
              <a:tr h="118136">
                <a:tc vMerge="1"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3022" marR="3022" marT="30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decoder_rs_status_string_3[15:0]: 16bits reed-</a:t>
                      </a:r>
                      <a:r>
                        <a:rPr lang="en-US" sz="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solomon</a:t>
                      </a:r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parity status for lane 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82229514"/>
                  </a:ext>
                </a:extLst>
              </a:tr>
              <a:tr h="11813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FRL</a:t>
                      </a:r>
                      <a:endParaRPr lang="en-US" sz="8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local_clk_18_sink_lane_0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56291826"/>
                  </a:ext>
                </a:extLst>
              </a:tr>
              <a:tr h="11813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FRL</a:t>
                      </a:r>
                      <a:endParaRPr lang="en-US" sz="8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local_clk_18_sink_lane_1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33971038"/>
                  </a:ext>
                </a:extLst>
              </a:tr>
              <a:tr h="11813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FRL</a:t>
                      </a:r>
                      <a:endParaRPr lang="en-US" sz="8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local_clk_18_sink_lane_2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90749298"/>
                  </a:ext>
                </a:extLst>
              </a:tr>
              <a:tr h="11813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FRL</a:t>
                      </a:r>
                      <a:endParaRPr lang="en-US" sz="8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local_clk_18_sink_lane_3</a:t>
                      </a:r>
                      <a:endParaRPr lang="en-US" sz="8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98318376"/>
                  </a:ext>
                </a:extLst>
              </a:tr>
              <a:tr h="118136">
                <a:tc vMerge="1"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3022" marR="3022" marT="30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b18_lock_0</a:t>
                      </a:r>
                      <a:endParaRPr lang="en-US" sz="8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86037540"/>
                  </a:ext>
                </a:extLst>
              </a:tr>
              <a:tr h="11813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b18_lock_1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9583654"/>
                  </a:ext>
                </a:extLst>
              </a:tr>
              <a:tr h="11813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b18_lock_2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08667750"/>
                  </a:ext>
                </a:extLst>
              </a:tr>
              <a:tr h="11813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b18_lock_3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6649236"/>
                  </a:ext>
                </a:extLst>
              </a:tr>
              <a:tr h="118136">
                <a:tc vMerge="1"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3022" marR="3022" marT="30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comma_lock</a:t>
                      </a:r>
                      <a:endParaRPr lang="en-US" sz="8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08900616"/>
                  </a:ext>
                </a:extLst>
              </a:tr>
              <a:tr h="118136">
                <a:tc vMerge="1"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3022" marR="3022" marT="30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b16_lock_0</a:t>
                      </a:r>
                      <a:endParaRPr lang="en-US" sz="8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87190272"/>
                  </a:ext>
                </a:extLst>
              </a:tr>
              <a:tr h="11813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b16_lock_1</a:t>
                      </a:r>
                      <a:endParaRPr lang="en-US" sz="8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61093807"/>
                  </a:ext>
                </a:extLst>
              </a:tr>
              <a:tr h="11813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b16_lock_2</a:t>
                      </a:r>
                      <a:endParaRPr lang="en-US" sz="8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65046794"/>
                  </a:ext>
                </a:extLst>
              </a:tr>
              <a:tr h="11813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b16_lock_3</a:t>
                      </a:r>
                      <a:endParaRPr lang="en-US" sz="8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80674727"/>
                  </a:ext>
                </a:extLst>
              </a:tr>
              <a:tr h="118136">
                <a:tc vMerge="1"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3022" marR="3022" marT="30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b8_lock_0</a:t>
                      </a:r>
                      <a:endParaRPr lang="en-US" sz="8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35705503"/>
                  </a:ext>
                </a:extLst>
              </a:tr>
              <a:tr h="11813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b8_lock_1</a:t>
                      </a:r>
                      <a:endParaRPr lang="en-US" sz="8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66365627"/>
                  </a:ext>
                </a:extLst>
              </a:tr>
              <a:tr h="11813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b8_lock_2</a:t>
                      </a:r>
                      <a:endParaRPr lang="en-US" sz="8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25848588"/>
                  </a:ext>
                </a:extLst>
              </a:tr>
              <a:tr h="118136">
                <a:tc vMerge="1"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3022" marR="3022" marT="30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character_block_cnt[31:0]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64902604"/>
                  </a:ext>
                </a:extLst>
              </a:tr>
              <a:tr h="118136">
                <a:tc vMerge="1"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3022" marR="3022" marT="30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super_block_cnt</a:t>
                      </a:r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[31:0]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26301307"/>
                  </a:ext>
                </a:extLst>
              </a:tr>
              <a:tr h="118136">
                <a:tc vMerge="1"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3022" marR="3022" marT="30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scramble_start</a:t>
                      </a:r>
                      <a:endParaRPr lang="en-US" sz="8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90812425"/>
                  </a:ext>
                </a:extLst>
              </a:tr>
              <a:tr h="118136">
                <a:tc vMerge="1"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3022" marR="3022" marT="30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zero_padding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60992406"/>
                  </a:ext>
                </a:extLst>
              </a:tr>
              <a:tr h="118136">
                <a:tc vMerge="1"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3022" marR="3022" marT="30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frl_data_period</a:t>
                      </a:r>
                      <a:endParaRPr lang="en-US" sz="8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58225309"/>
                  </a:ext>
                </a:extLst>
              </a:tr>
              <a:tr h="118136">
                <a:tc vMerge="1"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3022" marR="3022" marT="30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rs_parity_lock</a:t>
                      </a:r>
                      <a:endParaRPr lang="en-US" sz="8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33359064"/>
                  </a:ext>
                </a:extLst>
              </a:tr>
              <a:tr h="118136">
                <a:tc vMerge="1"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3022" marR="3022" marT="30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DDC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i2c_cur_state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5906343"/>
                  </a:ext>
                </a:extLst>
              </a:tr>
              <a:tr h="118136">
                <a:tc vMerge="1"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3022" marR="3022" marT="30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DDC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i2c_packet_cnt[31:0]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Done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58184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9192771"/>
      </p:ext>
    </p:extLst>
  </p:cSld>
  <p:clrMapOvr>
    <a:masterClrMapping/>
  </p:clrMapOvr>
</p:sld>
</file>

<file path=ppt/theme/theme1.xml><?xml version="1.0" encoding="utf-8"?>
<a:theme xmlns:a="http://schemas.openxmlformats.org/drawingml/2006/main" name="佈景主題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佈景主題1" id="{21C07749-BDD3-4997-AB37-46D3EC40FF66}" vid="{3386A3B7-BED2-45F1-917B-3FF155C874A2}"/>
    </a:ext>
  </a:extLst>
</a:theme>
</file>

<file path=ppt/theme/theme2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192728</TotalTime>
  <Words>7743</Words>
  <Application>Microsoft Office PowerPoint</Application>
  <PresentationFormat>自訂</PresentationFormat>
  <Paragraphs>2025</Paragraphs>
  <Slides>111</Slides>
  <Notes>0</Notes>
  <HiddenSlides>0</HiddenSlides>
  <MMClips>0</MMClips>
  <ScaleCrop>false</ScaleCrop>
  <HeadingPairs>
    <vt:vector size="6" baseType="variant">
      <vt:variant>
        <vt:lpstr>佈景主題</vt:lpstr>
      </vt:variant>
      <vt:variant>
        <vt:i4>2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111</vt:i4>
      </vt:variant>
    </vt:vector>
  </HeadingPairs>
  <TitlesOfParts>
    <vt:vector size="114" baseType="lpstr">
      <vt:lpstr>佈景主題1</vt:lpstr>
      <vt:lpstr>自訂設計</vt:lpstr>
      <vt:lpstr>工作表</vt:lpstr>
      <vt:lpstr>HDMI 2.1</vt:lpstr>
      <vt:lpstr>Agenda</vt:lpstr>
      <vt:lpstr>HDMI History</vt:lpstr>
      <vt:lpstr>HDMI Resolution</vt:lpstr>
      <vt:lpstr>HDMI Features</vt:lpstr>
      <vt:lpstr>HDMI 2.1 Features</vt:lpstr>
      <vt:lpstr>HDMI Interface</vt:lpstr>
      <vt:lpstr>HDMI Interface</vt:lpstr>
      <vt:lpstr>FRL Channel – Video Timing Diagram</vt:lpstr>
      <vt:lpstr>FRL Channel – FRL Data Flow</vt:lpstr>
      <vt:lpstr>FRL Channel – Source/Sink Data Flow</vt:lpstr>
      <vt:lpstr>FRL Channel – Data Transmission</vt:lpstr>
      <vt:lpstr>FRL Channel – Data Period</vt:lpstr>
      <vt:lpstr>FRL Channel – Source/Sink Data Flow</vt:lpstr>
      <vt:lpstr>FRL Channel - VESA DSC Compression</vt:lpstr>
      <vt:lpstr>FRL Channel – Source/Sink Data Flow</vt:lpstr>
      <vt:lpstr>FRL Channel – HDCP Overview </vt:lpstr>
      <vt:lpstr>FRL Channel – HDCP Version </vt:lpstr>
      <vt:lpstr>FRL Channel – HDCP 2.x Authentication Protocol</vt:lpstr>
      <vt:lpstr>FRL Channel – HDCP 2.x Authentication Protocol</vt:lpstr>
      <vt:lpstr>FRL Channel – HDCP 2.x Authentication Protocol</vt:lpstr>
      <vt:lpstr>FRL Channel – HDCP 2.x Authentication Protocol</vt:lpstr>
      <vt:lpstr>FRL Channel – HDCP 2.x Authentication Protocol</vt:lpstr>
      <vt:lpstr>FRL Channel – HDCP 2.x Authentication Protocol</vt:lpstr>
      <vt:lpstr>FRL Channel – HDCP 2.x Authentication Protocol</vt:lpstr>
      <vt:lpstr>FRL Channel – HDCP 2.x Authentication Protocol</vt:lpstr>
      <vt:lpstr>FRL Channel – HDCP 2.x Authentication Protocol</vt:lpstr>
      <vt:lpstr>FRL Channel – HDCP 2.x Authentication Protocol</vt:lpstr>
      <vt:lpstr>FRL Channel – HDCP 2.x Authentication Protocol</vt:lpstr>
      <vt:lpstr>FRL Channel – HDCP Encryption / Decryption</vt:lpstr>
      <vt:lpstr>FRL Channel – HDCP Cipher</vt:lpstr>
      <vt:lpstr>FRL Channel – HDCP Cipher 2.2 / 2.3</vt:lpstr>
      <vt:lpstr>FRL Channel – HDCP Cipher</vt:lpstr>
      <vt:lpstr>FRL Channel – HDCP Cipher</vt:lpstr>
      <vt:lpstr>FRL Channel – Cipher SubBytes()/InvSubBytes()</vt:lpstr>
      <vt:lpstr>FRL Channel – HDCP Cipher</vt:lpstr>
      <vt:lpstr>FRL Channel – Cipher ShiftRows()/InvShiftRows()</vt:lpstr>
      <vt:lpstr>FRL Channel – HDCP Cipher</vt:lpstr>
      <vt:lpstr>FRL Channel – Cipher MixColumns()/InvMixColumns()</vt:lpstr>
      <vt:lpstr>FRL Channel – HDCP Cipher</vt:lpstr>
      <vt:lpstr>FRL Channel – Cipher AddRoundKey()</vt:lpstr>
      <vt:lpstr>FRL Channel – HDCP Cipher AES128 Flow</vt:lpstr>
      <vt:lpstr>FRL Channel – HDCP Cipher AES128 Example</vt:lpstr>
      <vt:lpstr>FRL Channel – HDCP Renewability</vt:lpstr>
      <vt:lpstr>FRL Channel – HDCP 2.x Message Format</vt:lpstr>
      <vt:lpstr>FRL Channel – HDCP Port</vt:lpstr>
      <vt:lpstr>FRL Channel – Source/Sink Data Flow</vt:lpstr>
      <vt:lpstr>FRL Channel - Packetizer</vt:lpstr>
      <vt:lpstr>FRL Channel – Gap (Map Type = 1)</vt:lpstr>
      <vt:lpstr>FRL Channel – Video Data (Map Type = 2)</vt:lpstr>
      <vt:lpstr>FRL Channel – Video Blanking (Map Type = 3)</vt:lpstr>
      <vt:lpstr>FRL Channel – TMDS 8b to FRL 16b Data</vt:lpstr>
      <vt:lpstr>FRL Channel – Video Data 8b16b</vt:lpstr>
      <vt:lpstr>FRL Channel – Control and Data Island 8b16b</vt:lpstr>
      <vt:lpstr>FRL Channel – Zero Padding</vt:lpstr>
      <vt:lpstr>FRL Channel – Source/Sink Data Flow</vt:lpstr>
      <vt:lpstr>FRL Channel – Reed Solomon Forward Error Correction</vt:lpstr>
      <vt:lpstr>FRL Channel – RS Parity Data Mapping</vt:lpstr>
      <vt:lpstr>FRL Channel – RS Parity Data Mapping Swap</vt:lpstr>
      <vt:lpstr>FRL Channel – Source/Sink Data Flow</vt:lpstr>
      <vt:lpstr>FRL Channel – Character and Super Block</vt:lpstr>
      <vt:lpstr>FRL Channel – Block Mapping (3 lane)</vt:lpstr>
      <vt:lpstr>FRL Channel – Block Mapping (4 lane)</vt:lpstr>
      <vt:lpstr>FRL Channel – Source/Sink Data Flow</vt:lpstr>
      <vt:lpstr>FRL Channel – LFSR Scrambler</vt:lpstr>
      <vt:lpstr>FRL Channel – LFSR Scrambler</vt:lpstr>
      <vt:lpstr>FRL Channel – Source/Sink Data Flow</vt:lpstr>
      <vt:lpstr>FRL Channel – 16b18b Encoding</vt:lpstr>
      <vt:lpstr>FRL Channel – 16b18b Encoding</vt:lpstr>
      <vt:lpstr>FRL Channel – Sink Data Flow Chart </vt:lpstr>
      <vt:lpstr>FRL Channel – Sink VIP</vt:lpstr>
      <vt:lpstr>FRL Channel – Link Training</vt:lpstr>
      <vt:lpstr>FRL Channel – Link Training Pattern and Register</vt:lpstr>
      <vt:lpstr>DDC Channel – Data Format</vt:lpstr>
      <vt:lpstr>DDC Channel - Transaction</vt:lpstr>
      <vt:lpstr>DDC Channel – State Machine (Combinential)</vt:lpstr>
      <vt:lpstr>DDC Channel – State Machine (Sequential)</vt:lpstr>
      <vt:lpstr>CEC Channel – Structure</vt:lpstr>
      <vt:lpstr>CEC Channel – Device Connectivity and Addressing</vt:lpstr>
      <vt:lpstr>CEC Channel – 1.4 to 2.1</vt:lpstr>
      <vt:lpstr>CEC Channel – End User Features</vt:lpstr>
      <vt:lpstr>CEC Channel – Supporting Features</vt:lpstr>
      <vt:lpstr>eARC Channel – Overview</vt:lpstr>
      <vt:lpstr>eARC Channel – Data Structure</vt:lpstr>
      <vt:lpstr>eARC Channel – Transaction </vt:lpstr>
      <vt:lpstr>eARC Channel – Command and Data </vt:lpstr>
      <vt:lpstr>eARC Channel – Read/Write Transaction </vt:lpstr>
      <vt:lpstr>eARC Channel – Summary</vt:lpstr>
      <vt:lpstr>VRR and FVA – Feature Introduction</vt:lpstr>
      <vt:lpstr>VRR and FVA – Video Timing Extended Metadata</vt:lpstr>
      <vt:lpstr>Configuration – Data Island Packet</vt:lpstr>
      <vt:lpstr>Configuration – EDID </vt:lpstr>
      <vt:lpstr>Configuration – EDID CEA Block Type</vt:lpstr>
      <vt:lpstr>Configuration – SCDCS</vt:lpstr>
      <vt:lpstr>Configuration – SVT VIP (FRL)</vt:lpstr>
      <vt:lpstr>Configuration – SVT VIP (HDCP)</vt:lpstr>
      <vt:lpstr>Planning – Item Status</vt:lpstr>
      <vt:lpstr>Planning – Item Status</vt:lpstr>
      <vt:lpstr>Planning – Item Status</vt:lpstr>
      <vt:lpstr>Planning – HDMI 2.1 VIP Files</vt:lpstr>
      <vt:lpstr>Feedback – List</vt:lpstr>
      <vt:lpstr>Feedback – FRL Data Flow Metering</vt:lpstr>
      <vt:lpstr>Feedback – FRL Data Flow Metering</vt:lpstr>
      <vt:lpstr>Feedback – FRL Data Flow Metering (Uncompressed Video)</vt:lpstr>
      <vt:lpstr>Feedback – FRL Data Flow Metering (Compressed Video)</vt:lpstr>
      <vt:lpstr>Feedback – FRL Data Flow Metering Computation</vt:lpstr>
      <vt:lpstr>Feedback – Check and Coverage</vt:lpstr>
      <vt:lpstr>Thank you.</vt:lpstr>
      <vt:lpstr>LFSR Scrambler Example Code</vt:lpstr>
      <vt:lpstr>16b18b Encoding Example Code</vt:lpstr>
      <vt:lpstr>RS Parity Example Code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ITD</dc:creator>
  <cp:lastModifiedBy>user</cp:lastModifiedBy>
  <cp:revision>302</cp:revision>
  <dcterms:created xsi:type="dcterms:W3CDTF">2020-12-29T07:19:18Z</dcterms:created>
  <dcterms:modified xsi:type="dcterms:W3CDTF">2021-06-21T10:13:10Z</dcterms:modified>
</cp:coreProperties>
</file>